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media/image5.jpg" ContentType="image/png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7" r:id="rId3"/>
    <p:sldId id="300" r:id="rId4"/>
    <p:sldId id="318" r:id="rId5"/>
    <p:sldId id="313" r:id="rId6"/>
    <p:sldId id="317" r:id="rId7"/>
    <p:sldId id="314" r:id="rId8"/>
    <p:sldId id="315" r:id="rId9"/>
    <p:sldId id="330" r:id="rId10"/>
    <p:sldId id="324" r:id="rId11"/>
    <p:sldId id="325" r:id="rId12"/>
    <p:sldId id="327" r:id="rId13"/>
    <p:sldId id="326" r:id="rId14"/>
    <p:sldId id="328" r:id="rId15"/>
    <p:sldId id="301" r:id="rId16"/>
    <p:sldId id="302" r:id="rId17"/>
    <p:sldId id="294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D80"/>
    <a:srgbClr val="D3355E"/>
    <a:srgbClr val="DC5E7F"/>
    <a:srgbClr val="3398D9"/>
    <a:srgbClr val="33B142"/>
    <a:srgbClr val="EE7218"/>
    <a:srgbClr val="3CB44A"/>
    <a:srgbClr val="E0191D"/>
    <a:srgbClr val="E6A23B"/>
    <a:srgbClr val="166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8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60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47C41-E60F-4F41-8FB4-C9785E9FAF24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4C772-3CBB-4459-8E35-B35E2BB58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3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46523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6036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965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73459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97205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813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31206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8252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3772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76266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7044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560E-2FE5-4D09-A89D-B736FBE6FBFF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92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26" Type="http://schemas.openxmlformats.org/officeDocument/2006/relationships/tags" Target="../tags/tag24.xml"/><Relationship Id="rId3" Type="http://schemas.openxmlformats.org/officeDocument/2006/relationships/tags" Target="../tags/tag3.xml"/><Relationship Id="rId21" Type="http://schemas.openxmlformats.org/officeDocument/2006/relationships/tags" Target="../tags/tag19.xml"/><Relationship Id="rId7" Type="http://schemas.openxmlformats.org/officeDocument/2006/relationships/tags" Target="../tags/tag7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5" Type="http://schemas.openxmlformats.org/officeDocument/2006/relationships/tags" Target="../tags/tag23.xml"/><Relationship Id="rId2" Type="http://schemas.openxmlformats.org/officeDocument/2006/relationships/tags" Target="../tags/tag2.xml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media1.mp3"/><Relationship Id="rId24" Type="http://schemas.openxmlformats.org/officeDocument/2006/relationships/tags" Target="../tags/tag22.xml"/><Relationship Id="rId5" Type="http://schemas.openxmlformats.org/officeDocument/2006/relationships/tags" Target="../tags/tag5.xml"/><Relationship Id="rId15" Type="http://schemas.openxmlformats.org/officeDocument/2006/relationships/tags" Target="../tags/tag13.xml"/><Relationship Id="rId23" Type="http://schemas.openxmlformats.org/officeDocument/2006/relationships/tags" Target="../tags/tag21.xml"/><Relationship Id="rId28" Type="http://schemas.openxmlformats.org/officeDocument/2006/relationships/tags" Target="../tags/tag26.xml"/><Relationship Id="rId10" Type="http://schemas.microsoft.com/office/2007/relationships/media" Target="../media/media1.mp3"/><Relationship Id="rId19" Type="http://schemas.openxmlformats.org/officeDocument/2006/relationships/tags" Target="../tags/tag17.xml"/><Relationship Id="rId31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2.xml"/><Relationship Id="rId22" Type="http://schemas.openxmlformats.org/officeDocument/2006/relationships/tags" Target="../tags/tag20.xml"/><Relationship Id="rId27" Type="http://schemas.openxmlformats.org/officeDocument/2006/relationships/tags" Target="../tags/tag25.xml"/><Relationship Id="rId30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image" Target="../media/image5.jpg"/><Relationship Id="rId2" Type="http://schemas.microsoft.com/office/2007/relationships/media" Target="../media/media2.m4a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3.mp3"/><Relationship Id="rId4" Type="http://schemas.microsoft.com/office/2007/relationships/media" Target="../media/media3.mp3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3.jpg"/><Relationship Id="rId11" Type="http://schemas.openxmlformats.org/officeDocument/2006/relationships/image" Target="../media/image12.jpe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PA_组合 19"/>
          <p:cNvGrpSpPr/>
          <p:nvPr>
            <p:custDataLst>
              <p:tags r:id="rId1"/>
            </p:custDataLst>
          </p:nvPr>
        </p:nvGrpSpPr>
        <p:grpSpPr>
          <a:xfrm>
            <a:off x="-80265" y="-19860"/>
            <a:ext cx="1766348" cy="1680024"/>
            <a:chOff x="-1014213" y="-1014212"/>
            <a:chExt cx="3036196" cy="3036196"/>
          </a:xfrm>
        </p:grpSpPr>
        <p:sp>
          <p:nvSpPr>
            <p:cNvPr id="7" name="PA_椭圆 6"/>
            <p:cNvSpPr/>
            <p:nvPr>
              <p:custDataLst>
                <p:tags r:id="rId26"/>
              </p:custDataLst>
            </p:nvPr>
          </p:nvSpPr>
          <p:spPr>
            <a:xfrm>
              <a:off x="-1014213" y="-1014212"/>
              <a:ext cx="3036196" cy="3036196"/>
            </a:xfrm>
            <a:prstGeom prst="ellipse">
              <a:avLst/>
            </a:prstGeom>
            <a:solidFill>
              <a:srgbClr val="3CA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PA_椭圆 5"/>
            <p:cNvSpPr/>
            <p:nvPr>
              <p:custDataLst>
                <p:tags r:id="rId27"/>
              </p:custDataLst>
            </p:nvPr>
          </p:nvSpPr>
          <p:spPr>
            <a:xfrm>
              <a:off x="-869323" y="-998113"/>
              <a:ext cx="2504942" cy="2504942"/>
            </a:xfrm>
            <a:prstGeom prst="ellipse">
              <a:avLst/>
            </a:prstGeom>
            <a:solidFill>
              <a:srgbClr val="EAF1C7"/>
            </a:soli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PA_椭圆 4"/>
            <p:cNvSpPr/>
            <p:nvPr>
              <p:custDataLst>
                <p:tags r:id="rId28"/>
              </p:custDataLst>
            </p:nvPr>
          </p:nvSpPr>
          <p:spPr>
            <a:xfrm>
              <a:off x="-869324" y="-998113"/>
              <a:ext cx="2195848" cy="2195848"/>
            </a:xfrm>
            <a:prstGeom prst="ellipse">
              <a:avLst/>
            </a:prstGeom>
            <a:solidFill>
              <a:srgbClr val="7CB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PA_组合 28"/>
          <p:cNvGrpSpPr/>
          <p:nvPr>
            <p:custDataLst>
              <p:tags r:id="rId2"/>
            </p:custDataLst>
          </p:nvPr>
        </p:nvGrpSpPr>
        <p:grpSpPr>
          <a:xfrm>
            <a:off x="6466207" y="5251166"/>
            <a:ext cx="2022162" cy="1969588"/>
            <a:chOff x="4803658" y="4844769"/>
            <a:chExt cx="5810358" cy="5810358"/>
          </a:xfrm>
        </p:grpSpPr>
        <p:sp>
          <p:nvSpPr>
            <p:cNvPr id="11" name="PA_椭圆 10"/>
            <p:cNvSpPr/>
            <p:nvPr>
              <p:custDataLst>
                <p:tags r:id="rId24"/>
              </p:custDataLst>
            </p:nvPr>
          </p:nvSpPr>
          <p:spPr>
            <a:xfrm>
              <a:off x="4803658" y="4844769"/>
              <a:ext cx="5810358" cy="5810358"/>
            </a:xfrm>
            <a:prstGeom prst="ellipse">
              <a:avLst/>
            </a:prstGeom>
            <a:solidFill>
              <a:srgbClr val="3CB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PA_椭圆 11"/>
            <p:cNvSpPr/>
            <p:nvPr>
              <p:custDataLst>
                <p:tags r:id="rId25"/>
              </p:custDataLst>
            </p:nvPr>
          </p:nvSpPr>
          <p:spPr>
            <a:xfrm>
              <a:off x="5405169" y="5317491"/>
              <a:ext cx="4736126" cy="4736126"/>
            </a:xfrm>
            <a:prstGeom prst="ellipse">
              <a:avLst/>
            </a:prstGeom>
            <a:solidFill>
              <a:srgbClr val="D5FE82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PA_组合 3"/>
          <p:cNvGrpSpPr/>
          <p:nvPr>
            <p:custDataLst>
              <p:tags r:id="rId3"/>
            </p:custDataLst>
          </p:nvPr>
        </p:nvGrpSpPr>
        <p:grpSpPr>
          <a:xfrm>
            <a:off x="7848373" y="4774458"/>
            <a:ext cx="2140995" cy="2085332"/>
            <a:chOff x="7572777" y="3943124"/>
            <a:chExt cx="6151809" cy="6151809"/>
          </a:xfrm>
        </p:grpSpPr>
        <p:sp>
          <p:nvSpPr>
            <p:cNvPr id="13" name="PA_椭圆 12"/>
            <p:cNvSpPr/>
            <p:nvPr>
              <p:custDataLst>
                <p:tags r:id="rId21"/>
              </p:custDataLst>
            </p:nvPr>
          </p:nvSpPr>
          <p:spPr>
            <a:xfrm>
              <a:off x="7572777" y="3943124"/>
              <a:ext cx="6151809" cy="6151809"/>
            </a:xfrm>
            <a:prstGeom prst="ellipse">
              <a:avLst/>
            </a:prstGeom>
            <a:solidFill>
              <a:srgbClr val="E984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椭圆 13"/>
            <p:cNvSpPr/>
            <p:nvPr>
              <p:custDataLst>
                <p:tags r:id="rId22"/>
              </p:custDataLst>
            </p:nvPr>
          </p:nvSpPr>
          <p:spPr>
            <a:xfrm>
              <a:off x="8341358" y="4678483"/>
              <a:ext cx="4972446" cy="4972446"/>
            </a:xfrm>
            <a:prstGeom prst="ellipse">
              <a:avLst/>
            </a:prstGeom>
            <a:solidFill>
              <a:srgbClr val="F7C3CD"/>
            </a:solidFill>
            <a:ln w="28575">
              <a:solidFill>
                <a:srgbClr val="FEFFE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椭圆 14"/>
            <p:cNvSpPr/>
            <p:nvPr>
              <p:custDataLst>
                <p:tags r:id="rId23"/>
              </p:custDataLst>
            </p:nvPr>
          </p:nvSpPr>
          <p:spPr>
            <a:xfrm>
              <a:off x="9486364" y="5586118"/>
              <a:ext cx="3405578" cy="3405578"/>
            </a:xfrm>
            <a:prstGeom prst="ellipse">
              <a:avLst/>
            </a:prstGeom>
            <a:solidFill>
              <a:srgbClr val="EE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PA_组合 2"/>
          <p:cNvGrpSpPr/>
          <p:nvPr>
            <p:custDataLst>
              <p:tags r:id="rId4"/>
            </p:custDataLst>
          </p:nvPr>
        </p:nvGrpSpPr>
        <p:grpSpPr>
          <a:xfrm>
            <a:off x="7945931" y="-73641"/>
            <a:ext cx="1572548" cy="1572548"/>
            <a:chOff x="9580494" y="-2528172"/>
            <a:chExt cx="4473425" cy="4473425"/>
          </a:xfrm>
        </p:grpSpPr>
        <p:sp>
          <p:nvSpPr>
            <p:cNvPr id="16" name="椭圆 15"/>
            <p:cNvSpPr/>
            <p:nvPr/>
          </p:nvSpPr>
          <p:spPr>
            <a:xfrm rot="21144932">
              <a:off x="9580494" y="-2528172"/>
              <a:ext cx="4473425" cy="4473425"/>
            </a:xfrm>
            <a:prstGeom prst="ellipse">
              <a:avLst/>
            </a:prstGeom>
            <a:solidFill>
              <a:srgbClr val="2F96D8"/>
            </a:solidFill>
            <a:ln w="38100"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21144932">
              <a:off x="10230412" y="-2111941"/>
              <a:ext cx="3690694" cy="3690694"/>
            </a:xfrm>
            <a:prstGeom prst="ellipse">
              <a:avLst/>
            </a:prstGeom>
            <a:solidFill>
              <a:srgbClr val="54B0EF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1144932">
              <a:off x="10685820" y="-2023034"/>
              <a:ext cx="3235286" cy="3235286"/>
            </a:xfrm>
            <a:prstGeom prst="ellipse">
              <a:avLst/>
            </a:prstGeom>
            <a:solidFill>
              <a:srgbClr val="2F9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PA_组合 26"/>
          <p:cNvGrpSpPr/>
          <p:nvPr>
            <p:custDataLst>
              <p:tags r:id="rId5"/>
            </p:custDataLst>
          </p:nvPr>
        </p:nvGrpSpPr>
        <p:grpSpPr>
          <a:xfrm>
            <a:off x="12706" y="4819618"/>
            <a:ext cx="2117744" cy="1969588"/>
            <a:chOff x="-1725608" y="3580328"/>
            <a:chExt cx="4304764" cy="4304764"/>
          </a:xfrm>
        </p:grpSpPr>
        <p:sp>
          <p:nvSpPr>
            <p:cNvPr id="10" name="PA_椭圆 9"/>
            <p:cNvSpPr/>
            <p:nvPr>
              <p:custDataLst>
                <p:tags r:id="rId16"/>
              </p:custDataLst>
            </p:nvPr>
          </p:nvSpPr>
          <p:spPr>
            <a:xfrm>
              <a:off x="-1725608" y="3580328"/>
              <a:ext cx="4304764" cy="4304764"/>
            </a:xfrm>
            <a:prstGeom prst="ellipse">
              <a:avLst/>
            </a:prstGeom>
            <a:solidFill>
              <a:srgbClr val="EC6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PA_椭圆 8"/>
            <p:cNvSpPr/>
            <p:nvPr>
              <p:custDataLst>
                <p:tags r:id="rId17"/>
              </p:custDataLst>
            </p:nvPr>
          </p:nvSpPr>
          <p:spPr>
            <a:xfrm>
              <a:off x="-1645278" y="4069724"/>
              <a:ext cx="3661894" cy="3661894"/>
            </a:xfrm>
            <a:prstGeom prst="ellipse">
              <a:avLst/>
            </a:prstGeom>
            <a:solidFill>
              <a:srgbClr val="FBA860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_椭圆 7"/>
            <p:cNvSpPr/>
            <p:nvPr>
              <p:custDataLst>
                <p:tags r:id="rId18"/>
              </p:custDataLst>
            </p:nvPr>
          </p:nvSpPr>
          <p:spPr>
            <a:xfrm>
              <a:off x="-1457996" y="4660007"/>
              <a:ext cx="2915992" cy="2915992"/>
            </a:xfrm>
            <a:prstGeom prst="ellipse">
              <a:avLst/>
            </a:prstGeom>
            <a:solidFill>
              <a:srgbClr val="F68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PA_椭圆 18"/>
            <p:cNvSpPr/>
            <p:nvPr>
              <p:custDataLst>
                <p:tags r:id="rId19"/>
              </p:custDataLst>
            </p:nvPr>
          </p:nvSpPr>
          <p:spPr>
            <a:xfrm>
              <a:off x="-416008" y="4389902"/>
              <a:ext cx="983811" cy="983811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PA_椭圆 22"/>
            <p:cNvSpPr/>
            <p:nvPr>
              <p:custDataLst>
                <p:tags r:id="rId20"/>
              </p:custDataLst>
            </p:nvPr>
          </p:nvSpPr>
          <p:spPr>
            <a:xfrm>
              <a:off x="-237891" y="4568019"/>
              <a:ext cx="627575" cy="627575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PA_组合 25"/>
          <p:cNvGrpSpPr/>
          <p:nvPr>
            <p:custDataLst>
              <p:tags r:id="rId6"/>
            </p:custDataLst>
          </p:nvPr>
        </p:nvGrpSpPr>
        <p:grpSpPr>
          <a:xfrm>
            <a:off x="2572577" y="4710102"/>
            <a:ext cx="292899" cy="292899"/>
            <a:chOff x="2658322" y="3623805"/>
            <a:chExt cx="585386" cy="585386"/>
          </a:xfrm>
        </p:grpSpPr>
        <p:sp>
          <p:nvSpPr>
            <p:cNvPr id="24" name="椭圆 23"/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PA_组合 1"/>
          <p:cNvGrpSpPr/>
          <p:nvPr>
            <p:custDataLst>
              <p:tags r:id="rId7"/>
            </p:custDataLst>
          </p:nvPr>
        </p:nvGrpSpPr>
        <p:grpSpPr>
          <a:xfrm>
            <a:off x="7097532" y="7133248"/>
            <a:ext cx="159393" cy="159393"/>
            <a:chOff x="9197300" y="3772828"/>
            <a:chExt cx="983811" cy="983811"/>
          </a:xfrm>
        </p:grpSpPr>
        <p:sp>
          <p:nvSpPr>
            <p:cNvPr id="30" name="PA_椭圆 29"/>
            <p:cNvSpPr/>
            <p:nvPr>
              <p:custDataLst>
                <p:tags r:id="rId14"/>
              </p:custDataLst>
            </p:nvPr>
          </p:nvSpPr>
          <p:spPr>
            <a:xfrm>
              <a:off x="9197300" y="3772828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>
              <p:custDataLst>
                <p:tags r:id="rId15"/>
              </p:custDataLst>
            </p:nvPr>
          </p:nvSpPr>
          <p:spPr>
            <a:xfrm>
              <a:off x="9375417" y="3953496"/>
              <a:ext cx="627576" cy="625026"/>
            </a:xfrm>
            <a:custGeom>
              <a:avLst/>
              <a:gdLst>
                <a:gd name="connsiteX0" fmla="*/ 339081 w 627576"/>
                <a:gd name="connsiteY0" fmla="*/ 0 h 625026"/>
                <a:gd name="connsiteX1" fmla="*/ 377027 w 627576"/>
                <a:gd name="connsiteY1" fmla="*/ 3825 h 625026"/>
                <a:gd name="connsiteX2" fmla="*/ 627576 w 627576"/>
                <a:gd name="connsiteY2" fmla="*/ 311238 h 625026"/>
                <a:gd name="connsiteX3" fmla="*/ 313788 w 627576"/>
                <a:gd name="connsiteY3" fmla="*/ 625026 h 625026"/>
                <a:gd name="connsiteX4" fmla="*/ 0 w 627576"/>
                <a:gd name="connsiteY4" fmla="*/ 311238 h 625026"/>
                <a:gd name="connsiteX5" fmla="*/ 91907 w 627576"/>
                <a:gd name="connsiteY5" fmla="*/ 89357 h 625026"/>
                <a:gd name="connsiteX6" fmla="*/ 129490 w 627576"/>
                <a:gd name="connsiteY6" fmla="*/ 58347 h 625026"/>
                <a:gd name="connsiteX7" fmla="*/ 127995 w 627576"/>
                <a:gd name="connsiteY7" fmla="*/ 65754 h 625026"/>
                <a:gd name="connsiteX8" fmla="*/ 244953 w 627576"/>
                <a:gd name="connsiteY8" fmla="*/ 182712 h 625026"/>
                <a:gd name="connsiteX9" fmla="*/ 361911 w 627576"/>
                <a:gd name="connsiteY9" fmla="*/ 65754 h 625026"/>
                <a:gd name="connsiteX10" fmla="*/ 352720 w 627576"/>
                <a:gd name="connsiteY10" fmla="*/ 20229 h 625026"/>
                <a:gd name="connsiteX11" fmla="*/ 339081 w 627576"/>
                <a:gd name="connsiteY11" fmla="*/ 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576" h="625026">
                  <a:moveTo>
                    <a:pt x="339081" y="0"/>
                  </a:moveTo>
                  <a:lnTo>
                    <a:pt x="377027" y="3825"/>
                  </a:lnTo>
                  <a:cubicBezTo>
                    <a:pt x="520015" y="33085"/>
                    <a:pt x="627576" y="159601"/>
                    <a:pt x="627576" y="311238"/>
                  </a:cubicBezTo>
                  <a:cubicBezTo>
                    <a:pt x="627576" y="484538"/>
                    <a:pt x="487088" y="625026"/>
                    <a:pt x="313788" y="625026"/>
                  </a:cubicBezTo>
                  <a:cubicBezTo>
                    <a:pt x="140488" y="625026"/>
                    <a:pt x="0" y="484538"/>
                    <a:pt x="0" y="311238"/>
                  </a:cubicBezTo>
                  <a:cubicBezTo>
                    <a:pt x="0" y="224588"/>
                    <a:pt x="35122" y="146141"/>
                    <a:pt x="91907" y="89357"/>
                  </a:cubicBezTo>
                  <a:lnTo>
                    <a:pt x="129490" y="58347"/>
                  </a:lnTo>
                  <a:lnTo>
                    <a:pt x="127995" y="65754"/>
                  </a:lnTo>
                  <a:cubicBezTo>
                    <a:pt x="127995" y="130348"/>
                    <a:pt x="180359" y="182712"/>
                    <a:pt x="244953" y="182712"/>
                  </a:cubicBezTo>
                  <a:cubicBezTo>
                    <a:pt x="309547" y="182712"/>
                    <a:pt x="361911" y="130348"/>
                    <a:pt x="361911" y="65754"/>
                  </a:cubicBezTo>
                  <a:cubicBezTo>
                    <a:pt x="361911" y="49606"/>
                    <a:pt x="358638" y="34222"/>
                    <a:pt x="352720" y="20229"/>
                  </a:cubicBezTo>
                  <a:lnTo>
                    <a:pt x="339081" y="0"/>
                  </a:lnTo>
                  <a:close/>
                </a:path>
              </a:pathLst>
            </a:cu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PA_组合 33"/>
          <p:cNvGrpSpPr/>
          <p:nvPr>
            <p:custDataLst>
              <p:tags r:id="rId8"/>
            </p:custDataLst>
          </p:nvPr>
        </p:nvGrpSpPr>
        <p:grpSpPr>
          <a:xfrm>
            <a:off x="6933460" y="4940839"/>
            <a:ext cx="74554" cy="74554"/>
            <a:chOff x="10428573" y="1581905"/>
            <a:chExt cx="558231" cy="558231"/>
          </a:xfrm>
        </p:grpSpPr>
        <p:sp>
          <p:nvSpPr>
            <p:cNvPr id="32" name="椭圆 31"/>
            <p:cNvSpPr/>
            <p:nvPr/>
          </p:nvSpPr>
          <p:spPr>
            <a:xfrm>
              <a:off x="10428573" y="1581905"/>
              <a:ext cx="558231" cy="55823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529640" y="1682972"/>
              <a:ext cx="356097" cy="356097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PA_组合 27"/>
          <p:cNvGrpSpPr/>
          <p:nvPr>
            <p:custDataLst>
              <p:tags r:id="rId9"/>
            </p:custDataLst>
          </p:nvPr>
        </p:nvGrpSpPr>
        <p:grpSpPr>
          <a:xfrm>
            <a:off x="-805855" y="1583228"/>
            <a:ext cx="655351" cy="655351"/>
            <a:chOff x="389684" y="1583226"/>
            <a:chExt cx="983811" cy="983811"/>
          </a:xfrm>
        </p:grpSpPr>
        <p:sp>
          <p:nvSpPr>
            <p:cNvPr id="21" name="PA_椭圆 20"/>
            <p:cNvSpPr/>
            <p:nvPr>
              <p:custDataLst>
                <p:tags r:id="rId12"/>
              </p:custDataLst>
            </p:nvPr>
          </p:nvSpPr>
          <p:spPr>
            <a:xfrm>
              <a:off x="389684" y="158322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>
              <p:custDataLst>
                <p:tags r:id="rId13"/>
              </p:custDataLst>
            </p:nvPr>
          </p:nvSpPr>
          <p:spPr>
            <a:xfrm>
              <a:off x="567801" y="1762618"/>
              <a:ext cx="627576" cy="625026"/>
            </a:xfrm>
            <a:custGeom>
              <a:avLst/>
              <a:gdLst>
                <a:gd name="connsiteX0" fmla="*/ 339081 w 627576"/>
                <a:gd name="connsiteY0" fmla="*/ 0 h 625026"/>
                <a:gd name="connsiteX1" fmla="*/ 377027 w 627576"/>
                <a:gd name="connsiteY1" fmla="*/ 3825 h 625026"/>
                <a:gd name="connsiteX2" fmla="*/ 627576 w 627576"/>
                <a:gd name="connsiteY2" fmla="*/ 311238 h 625026"/>
                <a:gd name="connsiteX3" fmla="*/ 313788 w 627576"/>
                <a:gd name="connsiteY3" fmla="*/ 625026 h 625026"/>
                <a:gd name="connsiteX4" fmla="*/ 0 w 627576"/>
                <a:gd name="connsiteY4" fmla="*/ 311238 h 625026"/>
                <a:gd name="connsiteX5" fmla="*/ 91907 w 627576"/>
                <a:gd name="connsiteY5" fmla="*/ 89357 h 625026"/>
                <a:gd name="connsiteX6" fmla="*/ 129490 w 627576"/>
                <a:gd name="connsiteY6" fmla="*/ 58347 h 625026"/>
                <a:gd name="connsiteX7" fmla="*/ 127995 w 627576"/>
                <a:gd name="connsiteY7" fmla="*/ 65754 h 625026"/>
                <a:gd name="connsiteX8" fmla="*/ 244953 w 627576"/>
                <a:gd name="connsiteY8" fmla="*/ 182712 h 625026"/>
                <a:gd name="connsiteX9" fmla="*/ 361911 w 627576"/>
                <a:gd name="connsiteY9" fmla="*/ 65754 h 625026"/>
                <a:gd name="connsiteX10" fmla="*/ 352720 w 627576"/>
                <a:gd name="connsiteY10" fmla="*/ 20229 h 625026"/>
                <a:gd name="connsiteX11" fmla="*/ 339081 w 627576"/>
                <a:gd name="connsiteY11" fmla="*/ 0 h 62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576" h="625026">
                  <a:moveTo>
                    <a:pt x="339081" y="0"/>
                  </a:moveTo>
                  <a:lnTo>
                    <a:pt x="377027" y="3825"/>
                  </a:lnTo>
                  <a:cubicBezTo>
                    <a:pt x="520015" y="33085"/>
                    <a:pt x="627576" y="159601"/>
                    <a:pt x="627576" y="311238"/>
                  </a:cubicBezTo>
                  <a:cubicBezTo>
                    <a:pt x="627576" y="484538"/>
                    <a:pt x="487088" y="625026"/>
                    <a:pt x="313788" y="625026"/>
                  </a:cubicBezTo>
                  <a:cubicBezTo>
                    <a:pt x="140488" y="625026"/>
                    <a:pt x="0" y="484538"/>
                    <a:pt x="0" y="311238"/>
                  </a:cubicBezTo>
                  <a:cubicBezTo>
                    <a:pt x="0" y="224588"/>
                    <a:pt x="35122" y="146141"/>
                    <a:pt x="91907" y="89357"/>
                  </a:cubicBezTo>
                  <a:lnTo>
                    <a:pt x="129490" y="58347"/>
                  </a:lnTo>
                  <a:lnTo>
                    <a:pt x="127995" y="65754"/>
                  </a:lnTo>
                  <a:cubicBezTo>
                    <a:pt x="127995" y="130348"/>
                    <a:pt x="180359" y="182712"/>
                    <a:pt x="244953" y="182712"/>
                  </a:cubicBezTo>
                  <a:cubicBezTo>
                    <a:pt x="309547" y="182712"/>
                    <a:pt x="361911" y="130348"/>
                    <a:pt x="361911" y="65754"/>
                  </a:cubicBezTo>
                  <a:cubicBezTo>
                    <a:pt x="361911" y="49606"/>
                    <a:pt x="358638" y="34222"/>
                    <a:pt x="352720" y="20229"/>
                  </a:cubicBezTo>
                  <a:lnTo>
                    <a:pt x="339081" y="0"/>
                  </a:lnTo>
                  <a:close/>
                </a:path>
              </a:pathLst>
            </a:cu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1673948"/>
            <a:ext cx="92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Chuû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ñeà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10: 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Ngaøy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chuû</a:t>
            </a:r>
            <a:r>
              <a:rPr lang="en-US" sz="2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VNI-Avo" pitchFamily="2" charset="0"/>
              </a:rPr>
              <a:t>nhaät</a:t>
            </a:r>
            <a:endParaRPr lang="en-US" sz="2800" b="1" dirty="0">
              <a:solidFill>
                <a:srgbClr val="00B050"/>
              </a:solidFill>
              <a:latin typeface="VNI-Avo" pitchFamily="2" charset="0"/>
            </a:endParaRPr>
          </a:p>
          <a:p>
            <a:pPr algn="ctr"/>
            <a:r>
              <a:rPr lang="en-US" sz="4400" b="1" dirty="0">
                <a:solidFill>
                  <a:srgbClr val="263D80"/>
                </a:solidFill>
                <a:latin typeface="VNI-Avo" pitchFamily="2" charset="0"/>
              </a:rPr>
              <a:t>KEÅ </a:t>
            </a:r>
            <a:r>
              <a:rPr lang="en-US" sz="4400" b="1" dirty="0" smtClean="0">
                <a:solidFill>
                  <a:srgbClr val="263D80"/>
                </a:solidFill>
                <a:latin typeface="VNI-Avo" pitchFamily="2" charset="0"/>
              </a:rPr>
              <a:t>CHUYEÄN 1</a:t>
            </a:r>
            <a:endParaRPr lang="en-US" sz="4400" b="1" dirty="0">
              <a:solidFill>
                <a:srgbClr val="263D80"/>
              </a:solidFill>
              <a:latin typeface="VNI-Avo" pitchFamily="2" charset="0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xmlns="" id="{F38537DB-AEA9-463F-8750-BB48CCEED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66" y="371812"/>
            <a:ext cx="774774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VNI-Avo" pitchFamily="2" charset="0"/>
              </a:rPr>
              <a:t>UÛY BAN NHAÂN DAÂN QUAÄN 12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VNI-Avo" pitchFamily="2" charset="0"/>
              </a:rPr>
              <a:t>PHOØNG GIAÙO DUÏC VAØ ÑAØO TAÏO </a:t>
            </a:r>
          </a:p>
        </p:txBody>
      </p:sp>
      <p:pic>
        <p:nvPicPr>
          <p:cNvPr id="22" name="vui den truong">
            <a:hlinkClick r:id="" action="ppaction://media"/>
            <a:extLst>
              <a:ext uri="{FF2B5EF4-FFF2-40B4-BE49-F238E27FC236}">
                <a16:creationId xmlns:a16="http://schemas.microsoft.com/office/drawing/2014/main" xmlns="" id="{4E6BCE40-9933-470A-9ED8-7A0C2E90D824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779128" y="6235960"/>
            <a:ext cx="609600" cy="6096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105654" y="3244334"/>
            <a:ext cx="7562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5: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3)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44587" y="5000605"/>
            <a:ext cx="4009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GV: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Lê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Ánh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Nga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99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93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4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266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3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396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2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02B64B-1D63-4D6E-B590-63CF6A144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21665" r="50388" b="45019"/>
          <a:stretch/>
        </p:blipFill>
        <p:spPr>
          <a:xfrm>
            <a:off x="2256093" y="176236"/>
            <a:ext cx="6367207" cy="64011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D3769D-F95D-4762-A9F1-C40CD4E92A8B}"/>
              </a:ext>
            </a:extLst>
          </p:cNvPr>
          <p:cNvSpPr txBox="1"/>
          <p:nvPr/>
        </p:nvSpPr>
        <p:spPr>
          <a:xfrm>
            <a:off x="62154" y="1240361"/>
            <a:ext cx="2178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DC5E7F"/>
                </a:solidFill>
                <a:latin typeface="VNI-Avo" pitchFamily="2" charset="0"/>
              </a:rPr>
              <a:t>Soùc</a:t>
            </a:r>
            <a:r>
              <a:rPr lang="en-US" sz="6600" dirty="0">
                <a:solidFill>
                  <a:srgbClr val="DC5E7F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6600" dirty="0" err="1">
                <a:solidFill>
                  <a:srgbClr val="DC5E7F"/>
                </a:solidFill>
                <a:latin typeface="VNI-Avo" pitchFamily="2" charset="0"/>
              </a:rPr>
              <a:t>vaø</a:t>
            </a:r>
            <a:endParaRPr lang="en-US" sz="6600" dirty="0">
              <a:solidFill>
                <a:srgbClr val="DC5E7F"/>
              </a:solidFill>
              <a:latin typeface="VNI-Avo" pitchFamily="2" charset="0"/>
            </a:endParaRPr>
          </a:p>
          <a:p>
            <a:pPr algn="ctr"/>
            <a:r>
              <a:rPr lang="en-US" sz="6600" dirty="0">
                <a:solidFill>
                  <a:srgbClr val="DC5E7F"/>
                </a:solidFill>
                <a:latin typeface="VNI-Avo" pitchFamily="2" charset="0"/>
              </a:rPr>
              <a:t> </a:t>
            </a:r>
            <a:r>
              <a:rPr lang="en-US" sz="6600" dirty="0" err="1">
                <a:solidFill>
                  <a:srgbClr val="DC5E7F"/>
                </a:solidFill>
                <a:latin typeface="VNI-Avo" pitchFamily="2" charset="0"/>
              </a:rPr>
              <a:t>duùi</a:t>
            </a:r>
            <a:endParaRPr lang="en-US" sz="6600" dirty="0">
              <a:solidFill>
                <a:srgbClr val="DC5E7F"/>
              </a:solidFill>
              <a:latin typeface="VNI-Avo" pitchFamily="2" charset="0"/>
            </a:endParaRPr>
          </a:p>
        </p:txBody>
      </p:sp>
      <p:pic>
        <p:nvPicPr>
          <p:cNvPr id="3" name="Picture 2" descr="A picture containing metalware, chain, swing, key&#10;&#10;Description automatically generated">
            <a:extLst>
              <a:ext uri="{FF2B5EF4-FFF2-40B4-BE49-F238E27FC236}">
                <a16:creationId xmlns:a16="http://schemas.microsoft.com/office/drawing/2014/main" xmlns="" id="{56237BA4-A43D-42B6-9B1E-416B03169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-381585"/>
            <a:ext cx="9542585" cy="7621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2857392"/>
      </p:ext>
    </p:extLst>
  </p:cSld>
  <p:clrMapOvr>
    <a:masterClrMapping/>
  </p:clrMapOvr>
  <p:transition spd="slow" advTm="122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0D7F53-053F-4F20-ABBD-88A9C02C03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54740" r="50427" b="11944"/>
          <a:stretch/>
        </p:blipFill>
        <p:spPr>
          <a:xfrm>
            <a:off x="1326713" y="189928"/>
            <a:ext cx="6691872" cy="64781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CA82F4EC-72D2-4ECB-ADEF-447B524C9E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xmlns="" id="{112F28B4-BF7A-466B-A052-5307184C079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14450" y="3429000"/>
            <a:ext cx="609600" cy="609600"/>
          </a:xfrm>
          <a:prstGeom prst="rect">
            <a:avLst/>
          </a:prstGeom>
        </p:spPr>
      </p:pic>
      <p:pic>
        <p:nvPicPr>
          <p:cNvPr id="6" name="Picture 5" descr="A picture containing metalware, chain, swing, key&#10;&#10;Description automatically generated">
            <a:extLst>
              <a:ext uri="{FF2B5EF4-FFF2-40B4-BE49-F238E27FC236}">
                <a16:creationId xmlns:a16="http://schemas.microsoft.com/office/drawing/2014/main" xmlns="" id="{BDCA936C-D488-4E60-932C-BC5964BE40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-295422"/>
            <a:ext cx="9542585" cy="7153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293890"/>
      </p:ext>
    </p:extLst>
  </p:cSld>
  <p:clrMapOvr>
    <a:masterClrMapping/>
  </p:clrMapOvr>
  <p:transition spd="slow" advTm="117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3B6A87-52BA-4657-9D4D-7C8277666F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5" t="54673" r="8906" b="12011"/>
          <a:stretch/>
        </p:blipFill>
        <p:spPr>
          <a:xfrm>
            <a:off x="1522183" y="221566"/>
            <a:ext cx="6815601" cy="64148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A picture containing metalware, chain, swing, key&#10;&#10;Description automatically generated">
            <a:extLst>
              <a:ext uri="{FF2B5EF4-FFF2-40B4-BE49-F238E27FC236}">
                <a16:creationId xmlns:a16="http://schemas.microsoft.com/office/drawing/2014/main" xmlns="" id="{4305D1F2-5DC1-44A1-A3A3-8CF91C2BC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-147712"/>
            <a:ext cx="9542585" cy="7153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5170520"/>
      </p:ext>
    </p:extLst>
  </p:cSld>
  <p:clrMapOvr>
    <a:masterClrMapping/>
  </p:clrMapOvr>
  <p:transition spd="slow" advTm="168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18595B-C553-480F-875C-86C1916C4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4" t="22891" r="9187" b="43793"/>
          <a:stretch/>
        </p:blipFill>
        <p:spPr>
          <a:xfrm>
            <a:off x="2017678" y="349672"/>
            <a:ext cx="6300822" cy="61586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A picture containing metalware, chain, swing, key&#10;&#10;Description automatically generated">
            <a:extLst>
              <a:ext uri="{FF2B5EF4-FFF2-40B4-BE49-F238E27FC236}">
                <a16:creationId xmlns:a16="http://schemas.microsoft.com/office/drawing/2014/main" xmlns="" id="{A08A6C1C-A46D-4D4E-A566-56E5AC6C6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-147711"/>
            <a:ext cx="9542585" cy="7153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260034"/>
      </p:ext>
    </p:extLst>
  </p:cSld>
  <p:clrMapOvr>
    <a:masterClrMapping/>
  </p:clrMapOvr>
  <p:transition spd="slow" advTm="142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B4253C-F451-4C19-93E1-F2B14EAA8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21665" r="50388" b="45019"/>
          <a:stretch/>
        </p:blipFill>
        <p:spPr>
          <a:xfrm>
            <a:off x="1491182" y="31320"/>
            <a:ext cx="3060460" cy="339768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D54A0D-CAED-4A06-AA7F-379BEE9067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4" t="22891" r="9187" b="43793"/>
          <a:stretch/>
        </p:blipFill>
        <p:spPr>
          <a:xfrm>
            <a:off x="4650249" y="9378"/>
            <a:ext cx="3300170" cy="341962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2D6A4E-EC45-4ED2-95EB-F84443528B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54740" r="50427" b="11944"/>
          <a:stretch/>
        </p:blipFill>
        <p:spPr>
          <a:xfrm>
            <a:off x="1491181" y="3550322"/>
            <a:ext cx="3060461" cy="324650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B9B305-1553-4579-B7A6-24E953064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5" t="54673" r="8906" b="12011"/>
          <a:stretch/>
        </p:blipFill>
        <p:spPr>
          <a:xfrm>
            <a:off x="4664268" y="3550322"/>
            <a:ext cx="3300170" cy="324650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5C7BF8DE-11FC-4C1A-8633-503202654C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151" y="5683348"/>
            <a:ext cx="1326713" cy="12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metalware, chain, swing, key&#10;&#10;Description automatically generated">
            <a:extLst>
              <a:ext uri="{FF2B5EF4-FFF2-40B4-BE49-F238E27FC236}">
                <a16:creationId xmlns:a16="http://schemas.microsoft.com/office/drawing/2014/main" xmlns="" id="{37C7EA77-8D0E-4468-9DD8-3C241993F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51" y="-147711"/>
            <a:ext cx="9542585" cy="7153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8583248"/>
      </p:ext>
    </p:extLst>
  </p:cSld>
  <p:clrMapOvr>
    <a:masterClrMapping/>
  </p:clrMapOvr>
  <p:transition spd="slow" advTm="193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ỗ tay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991C95-5E65-42A7-A774-D559F0653070}"/>
              </a:ext>
            </a:extLst>
          </p:cNvPr>
          <p:cNvGrpSpPr/>
          <p:nvPr/>
        </p:nvGrpSpPr>
        <p:grpSpPr>
          <a:xfrm>
            <a:off x="246113" y="0"/>
            <a:ext cx="8264324" cy="6996710"/>
            <a:chOff x="246113" y="0"/>
            <a:chExt cx="8264324" cy="6996710"/>
          </a:xfrm>
        </p:grpSpPr>
        <p:pic>
          <p:nvPicPr>
            <p:cNvPr id="1026" name="Picture 2" descr="Girl Presentation (clipart | Clipart Panda - Free Clipart Imag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6985" y1="4688" x2="98726" y2="4102"/>
                          <a14:foregroundMark x1="31635" y1="11133" x2="87473" y2="10547"/>
                          <a14:foregroundMark x1="20594" y1="52148" x2="23779" y2="51953"/>
                          <a14:foregroundMark x1="29512" y1="50586" x2="21019" y2="55078"/>
                          <a14:foregroundMark x1="13800" y1="59766" x2="9554" y2="67578"/>
                          <a14:foregroundMark x1="15499" y1="57031" x2="21019" y2="69531"/>
                          <a14:foregroundMark x1="35456" y1="53320" x2="30361" y2="70508"/>
                          <a14:foregroundMark x1="18471" y1="71680" x2="26327" y2="72461"/>
                          <a14:foregroundMark x1="31635" y1="56055" x2="28450" y2="64453"/>
                          <a14:foregroundMark x1="18896" y1="90234" x2="19108" y2="99414"/>
                          <a14:foregroundMark x1="30786" y1="89453" x2="32272" y2="966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13" y="138710"/>
              <a:ext cx="80256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07728" y="0"/>
              <a:ext cx="60027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VNI-Avo" pitchFamily="2" charset="0"/>
                </a:rPr>
                <a:t>THÖÛ TAØI CUÛA BEÙ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33" b="9999"/>
            <a:stretch/>
          </p:blipFill>
          <p:spPr>
            <a:xfrm>
              <a:off x="3809954" y="830997"/>
              <a:ext cx="3398255" cy="3565703"/>
            </a:xfrm>
            <a:prstGeom prst="rect">
              <a:avLst/>
            </a:prstGeom>
          </p:spPr>
        </p:pic>
        <p:pic>
          <p:nvPicPr>
            <p:cNvPr id="8" name="Picture 2" descr="Girl Presentation (clipart | Clipart Panda - Free Clipart Image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0594" y1="52148" x2="23779" y2="51953"/>
                          <a14:foregroundMark x1="29512" y1="50586" x2="21019" y2="55078"/>
                          <a14:foregroundMark x1="13800" y1="59766" x2="9554" y2="67578"/>
                          <a14:foregroundMark x1="15499" y1="57031" x2="21019" y2="69531"/>
                          <a14:foregroundMark x1="35456" y1="53320" x2="30361" y2="70508"/>
                          <a14:foregroundMark x1="18471" y1="71680" x2="26327" y2="72461"/>
                          <a14:foregroundMark x1="31635" y1="56055" x2="28450" y2="64453"/>
                          <a14:foregroundMark x1="18896" y1="90234" x2="19108" y2="99414"/>
                          <a14:foregroundMark x1="30786" y1="89453" x2="32272" y2="96680"/>
                          <a14:foregroundMark x1="33970" y1="89453" x2="33970" y2="90625"/>
                          <a14:backgroundMark x1="29087" y1="10742" x2="72399" y2="60547"/>
                          <a14:backgroundMark x1="35881" y1="59766" x2="57113" y2="48242"/>
                          <a14:backgroundMark x1="45435" y1="15234" x2="77282" y2="42773"/>
                          <a14:backgroundMark x1="35244" y1="9961" x2="87049" y2="8984"/>
                          <a14:backgroundMark x1="60297" y1="16016" x2="78981" y2="29688"/>
                          <a14:backgroundMark x1="36306" y1="70117" x2="91932" y2="69727"/>
                          <a14:backgroundMark x1="31847" y1="12500" x2="87261" y2="10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13" y="138710"/>
              <a:ext cx="802568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Hoa nam châm set 20 bông hoa điểm tốt khen thưởng tính điểm đồ dùng giáo cụ  dạy học | Thẻ flash card | VuaRC.Net">
            <a:extLst>
              <a:ext uri="{FF2B5EF4-FFF2-40B4-BE49-F238E27FC236}">
                <a16:creationId xmlns:a16="http://schemas.microsoft.com/office/drawing/2014/main" xmlns="" id="{EAA188F4-9F94-4518-9EE0-59BA6E545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826" r="22441" b="50000"/>
          <a:stretch/>
        </p:blipFill>
        <p:spPr bwMode="auto">
          <a:xfrm>
            <a:off x="7596093" y="830997"/>
            <a:ext cx="1207505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222678"/>
      </p:ext>
    </p:extLst>
  </p:cSld>
  <p:clrMapOvr>
    <a:masterClrMapping/>
  </p:clrMapOvr>
  <p:transition spd="slow" advTm="19239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003" y="4276465"/>
            <a:ext cx="2858997" cy="2581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Hoa nam châm set 20 bông hoa điểm tốt khen thưởng tính điểm đồ dùng giáo cụ  dạy học | Thẻ flash card | VuaRC.Net">
            <a:extLst>
              <a:ext uri="{FF2B5EF4-FFF2-40B4-BE49-F238E27FC236}">
                <a16:creationId xmlns:a16="http://schemas.microsoft.com/office/drawing/2014/main" xmlns="" id="{BEEF7298-674A-4F86-8EFC-E79945B1E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826" r="22441" b="50000"/>
          <a:stretch/>
        </p:blipFill>
        <p:spPr bwMode="auto">
          <a:xfrm>
            <a:off x="5818309" y="156182"/>
            <a:ext cx="1207505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oa nam châm set 20 bông hoa điểm tốt khen thưởng tính điểm đồ dùng giáo cụ  dạy học | Thẻ flash card | VuaRC.Net">
            <a:extLst>
              <a:ext uri="{FF2B5EF4-FFF2-40B4-BE49-F238E27FC236}">
                <a16:creationId xmlns:a16="http://schemas.microsoft.com/office/drawing/2014/main" xmlns="" id="{BCDAD827-8C02-4602-864D-EE1BA1708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826" r="22441" b="50000"/>
          <a:stretch/>
        </p:blipFill>
        <p:spPr bwMode="auto">
          <a:xfrm>
            <a:off x="5827731" y="1290345"/>
            <a:ext cx="1207505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oa nam châm set 20 bông hoa điểm tốt khen thưởng tính điểm đồ dùng giáo cụ  dạy học | Thẻ flash card | VuaRC.Net">
            <a:extLst>
              <a:ext uri="{FF2B5EF4-FFF2-40B4-BE49-F238E27FC236}">
                <a16:creationId xmlns:a16="http://schemas.microsoft.com/office/drawing/2014/main" xmlns="" id="{20607CEF-7FB2-4167-A8EC-241DBE6B2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826" r="22441" b="50000"/>
          <a:stretch/>
        </p:blipFill>
        <p:spPr bwMode="auto">
          <a:xfrm>
            <a:off x="7332740" y="156182"/>
            <a:ext cx="1207505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oa nam châm set 20 bông hoa điểm tốt khen thưởng tính điểm đồ dùng giáo cụ  dạy học | Thẻ flash card | VuaRC.Net">
            <a:extLst>
              <a:ext uri="{FF2B5EF4-FFF2-40B4-BE49-F238E27FC236}">
                <a16:creationId xmlns:a16="http://schemas.microsoft.com/office/drawing/2014/main" xmlns="" id="{EE83263A-1130-42CA-BFF7-C1AD8006B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826" r="22441" b="50000"/>
          <a:stretch/>
        </p:blipFill>
        <p:spPr bwMode="auto">
          <a:xfrm>
            <a:off x="7332740" y="1290345"/>
            <a:ext cx="1207505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ể chuyện lớp 1 &amp;quot;Sóc và dúi&amp;quot; ( Chủ đề 10, sách Chân trời sáng tạo) - YouTube">
            <a:extLst>
              <a:ext uri="{FF2B5EF4-FFF2-40B4-BE49-F238E27FC236}">
                <a16:creationId xmlns:a16="http://schemas.microsoft.com/office/drawing/2014/main" xmlns="" id="{7F54679A-B9A8-4F5C-A181-9F9BFD361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1" b="15437"/>
          <a:stretch/>
        </p:blipFill>
        <p:spPr bwMode="auto">
          <a:xfrm>
            <a:off x="0" y="26183"/>
            <a:ext cx="5233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529972"/>
      </p:ext>
    </p:extLst>
  </p:cSld>
  <p:clrMapOvr>
    <a:masterClrMapping/>
  </p:clrMapOvr>
  <p:transition spd="slow" advTm="98967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035" y="1368903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VNI-Avo" pitchFamily="2" charset="0"/>
              </a:rPr>
              <a:t>Daën</a:t>
            </a:r>
            <a:r>
              <a:rPr lang="en-US" sz="40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VNI-Avo" pitchFamily="2" charset="0"/>
              </a:rPr>
              <a:t>doø</a:t>
            </a:r>
            <a:r>
              <a:rPr lang="en-US" sz="4000" b="1" dirty="0">
                <a:solidFill>
                  <a:srgbClr val="00B050"/>
                </a:solidFill>
                <a:latin typeface="VNI-Avo" pitchFamily="2" charset="0"/>
              </a:rPr>
              <a:t>: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Keå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laïi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caâu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chuyeän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cho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ngöôøi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thaân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cuûa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mình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nghe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.</a:t>
            </a: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79"/>
    </mc:Choice>
    <mc:Fallback xmlns="">
      <p:transition spd="slow" advTm="3047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xmlns="" id="{713ECE39-13FD-494D-9910-F8304C03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5400"/>
            <a:ext cx="9118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>
            <a:extLst>
              <a:ext uri="{FF2B5EF4-FFF2-40B4-BE49-F238E27FC236}">
                <a16:creationId xmlns:a16="http://schemas.microsoft.com/office/drawing/2014/main" xmlns="" id="{24CB545B-785F-4DC7-8056-1E8F2FDB5C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6111">
            <a:off x="1819275" y="1690688"/>
            <a:ext cx="6183313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2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uchon"/>
              </a:rPr>
              <a:t> </a:t>
            </a:r>
          </a:p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2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uchon"/>
              </a:rPr>
              <a:t>Chuùc caùc em ngoan , </a:t>
            </a:r>
          </a:p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2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uchon"/>
              </a:rPr>
              <a:t>hoïc gioûi !</a:t>
            </a:r>
          </a:p>
        </p:txBody>
      </p:sp>
    </p:spTree>
    <p:custDataLst>
      <p:tags r:id="rId1"/>
    </p:custDataLst>
  </p:cSld>
  <p:clrMapOvr>
    <a:masterClrMapping/>
  </p:clrMapOvr>
  <p:transition spd="slow" advTm="101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3606714"/>
            <a:ext cx="6005014" cy="3251286"/>
          </a:xfrm>
          <a:prstGeom prst="rect">
            <a:avLst/>
          </a:prstGeom>
        </p:spPr>
      </p:pic>
      <p:sp>
        <p:nvSpPr>
          <p:cNvPr id="4" name="Freeform 5"/>
          <p:cNvSpPr>
            <a:spLocks noEditPoints="1"/>
          </p:cNvSpPr>
          <p:nvPr/>
        </p:nvSpPr>
        <p:spPr bwMode="auto">
          <a:xfrm>
            <a:off x="3082860" y="-76835"/>
            <a:ext cx="5275263" cy="3575050"/>
          </a:xfrm>
          <a:custGeom>
            <a:avLst/>
            <a:gdLst>
              <a:gd name="T0" fmla="*/ 236 w 1404"/>
              <a:gd name="T1" fmla="*/ 756 h 950"/>
              <a:gd name="T2" fmla="*/ 283 w 1404"/>
              <a:gd name="T3" fmla="*/ 857 h 950"/>
              <a:gd name="T4" fmla="*/ 501 w 1404"/>
              <a:gd name="T5" fmla="*/ 940 h 950"/>
              <a:gd name="T6" fmla="*/ 1018 w 1404"/>
              <a:gd name="T7" fmla="*/ 839 h 950"/>
              <a:gd name="T8" fmla="*/ 622 w 1404"/>
              <a:gd name="T9" fmla="*/ 180 h 950"/>
              <a:gd name="T10" fmla="*/ 146 w 1404"/>
              <a:gd name="T11" fmla="*/ 419 h 950"/>
              <a:gd name="T12" fmla="*/ 18 w 1404"/>
              <a:gd name="T13" fmla="*/ 651 h 950"/>
              <a:gd name="T14" fmla="*/ 185 w 1404"/>
              <a:gd name="T15" fmla="*/ 700 h 950"/>
              <a:gd name="T16" fmla="*/ 172 w 1404"/>
              <a:gd name="T17" fmla="*/ 694 h 950"/>
              <a:gd name="T18" fmla="*/ 110 w 1404"/>
              <a:gd name="T19" fmla="*/ 650 h 950"/>
              <a:gd name="T20" fmla="*/ 92 w 1404"/>
              <a:gd name="T21" fmla="*/ 627 h 950"/>
              <a:gd name="T22" fmla="*/ 59 w 1404"/>
              <a:gd name="T23" fmla="*/ 578 h 950"/>
              <a:gd name="T24" fmla="*/ 63 w 1404"/>
              <a:gd name="T25" fmla="*/ 715 h 950"/>
              <a:gd name="T26" fmla="*/ 150 w 1404"/>
              <a:gd name="T27" fmla="*/ 720 h 950"/>
              <a:gd name="T28" fmla="*/ 201 w 1404"/>
              <a:gd name="T29" fmla="*/ 753 h 950"/>
              <a:gd name="T30" fmla="*/ 267 w 1404"/>
              <a:gd name="T31" fmla="*/ 746 h 950"/>
              <a:gd name="T32" fmla="*/ 241 w 1404"/>
              <a:gd name="T33" fmla="*/ 743 h 950"/>
              <a:gd name="T34" fmla="*/ 259 w 1404"/>
              <a:gd name="T35" fmla="*/ 771 h 950"/>
              <a:gd name="T36" fmla="*/ 289 w 1404"/>
              <a:gd name="T37" fmla="*/ 790 h 950"/>
              <a:gd name="T38" fmla="*/ 278 w 1404"/>
              <a:gd name="T39" fmla="*/ 840 h 950"/>
              <a:gd name="T40" fmla="*/ 291 w 1404"/>
              <a:gd name="T41" fmla="*/ 821 h 950"/>
              <a:gd name="T42" fmla="*/ 305 w 1404"/>
              <a:gd name="T43" fmla="*/ 865 h 950"/>
              <a:gd name="T44" fmla="*/ 352 w 1404"/>
              <a:gd name="T45" fmla="*/ 846 h 950"/>
              <a:gd name="T46" fmla="*/ 386 w 1404"/>
              <a:gd name="T47" fmla="*/ 884 h 950"/>
              <a:gd name="T48" fmla="*/ 347 w 1404"/>
              <a:gd name="T49" fmla="*/ 888 h 950"/>
              <a:gd name="T50" fmla="*/ 405 w 1404"/>
              <a:gd name="T51" fmla="*/ 897 h 950"/>
              <a:gd name="T52" fmla="*/ 436 w 1404"/>
              <a:gd name="T53" fmla="*/ 898 h 950"/>
              <a:gd name="T54" fmla="*/ 493 w 1404"/>
              <a:gd name="T55" fmla="*/ 893 h 950"/>
              <a:gd name="T56" fmla="*/ 534 w 1404"/>
              <a:gd name="T57" fmla="*/ 898 h 950"/>
              <a:gd name="T58" fmla="*/ 514 w 1404"/>
              <a:gd name="T59" fmla="*/ 928 h 950"/>
              <a:gd name="T60" fmla="*/ 553 w 1404"/>
              <a:gd name="T61" fmla="*/ 921 h 950"/>
              <a:gd name="T62" fmla="*/ 605 w 1404"/>
              <a:gd name="T63" fmla="*/ 922 h 950"/>
              <a:gd name="T64" fmla="*/ 621 w 1404"/>
              <a:gd name="T65" fmla="*/ 916 h 950"/>
              <a:gd name="T66" fmla="*/ 690 w 1404"/>
              <a:gd name="T67" fmla="*/ 917 h 950"/>
              <a:gd name="T68" fmla="*/ 721 w 1404"/>
              <a:gd name="T69" fmla="*/ 906 h 950"/>
              <a:gd name="T70" fmla="*/ 732 w 1404"/>
              <a:gd name="T71" fmla="*/ 905 h 950"/>
              <a:gd name="T72" fmla="*/ 832 w 1404"/>
              <a:gd name="T73" fmla="*/ 847 h 950"/>
              <a:gd name="T74" fmla="*/ 898 w 1404"/>
              <a:gd name="T75" fmla="*/ 799 h 950"/>
              <a:gd name="T76" fmla="*/ 924 w 1404"/>
              <a:gd name="T77" fmla="*/ 793 h 950"/>
              <a:gd name="T78" fmla="*/ 949 w 1404"/>
              <a:gd name="T79" fmla="*/ 792 h 950"/>
              <a:gd name="T80" fmla="*/ 1003 w 1404"/>
              <a:gd name="T81" fmla="*/ 825 h 950"/>
              <a:gd name="T82" fmla="*/ 1046 w 1404"/>
              <a:gd name="T83" fmla="*/ 814 h 950"/>
              <a:gd name="T84" fmla="*/ 1023 w 1404"/>
              <a:gd name="T85" fmla="*/ 827 h 950"/>
              <a:gd name="T86" fmla="*/ 1082 w 1404"/>
              <a:gd name="T87" fmla="*/ 850 h 950"/>
              <a:gd name="T88" fmla="*/ 1147 w 1404"/>
              <a:gd name="T89" fmla="*/ 844 h 950"/>
              <a:gd name="T90" fmla="*/ 1163 w 1404"/>
              <a:gd name="T91" fmla="*/ 845 h 950"/>
              <a:gd name="T92" fmla="*/ 1222 w 1404"/>
              <a:gd name="T93" fmla="*/ 822 h 950"/>
              <a:gd name="T94" fmla="*/ 697 w 1404"/>
              <a:gd name="T95" fmla="*/ 122 h 950"/>
              <a:gd name="T96" fmla="*/ 684 w 1404"/>
              <a:gd name="T97" fmla="*/ 176 h 950"/>
              <a:gd name="T98" fmla="*/ 659 w 1404"/>
              <a:gd name="T99" fmla="*/ 210 h 950"/>
              <a:gd name="T100" fmla="*/ 666 w 1404"/>
              <a:gd name="T101" fmla="*/ 177 h 950"/>
              <a:gd name="T102" fmla="*/ 623 w 1404"/>
              <a:gd name="T103" fmla="*/ 205 h 950"/>
              <a:gd name="T104" fmla="*/ 202 w 1404"/>
              <a:gd name="T105" fmla="*/ 377 h 950"/>
              <a:gd name="T106" fmla="*/ 245 w 1404"/>
              <a:gd name="T107" fmla="*/ 317 h 950"/>
              <a:gd name="T108" fmla="*/ 203 w 1404"/>
              <a:gd name="T109" fmla="*/ 321 h 950"/>
              <a:gd name="T110" fmla="*/ 273 w 1404"/>
              <a:gd name="T111" fmla="*/ 390 h 950"/>
              <a:gd name="T112" fmla="*/ 868 w 1404"/>
              <a:gd name="T113" fmla="*/ 51 h 950"/>
              <a:gd name="T114" fmla="*/ 1003 w 1404"/>
              <a:gd name="T115" fmla="*/ 765 h 950"/>
              <a:gd name="T116" fmla="*/ 1300 w 1404"/>
              <a:gd name="T117" fmla="*/ 503 h 950"/>
              <a:gd name="T118" fmla="*/ 59 w 1404"/>
              <a:gd name="T119" fmla="*/ 485 h 950"/>
              <a:gd name="T120" fmla="*/ 10 w 1404"/>
              <a:gd name="T121" fmla="*/ 582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4" h="950">
                <a:moveTo>
                  <a:pt x="5" y="635"/>
                </a:moveTo>
                <a:cubicBezTo>
                  <a:pt x="4" y="638"/>
                  <a:pt x="5" y="640"/>
                  <a:pt x="6" y="641"/>
                </a:cubicBezTo>
                <a:cubicBezTo>
                  <a:pt x="7" y="642"/>
                  <a:pt x="7" y="644"/>
                  <a:pt x="8" y="645"/>
                </a:cubicBezTo>
                <a:cubicBezTo>
                  <a:pt x="2" y="650"/>
                  <a:pt x="1" y="659"/>
                  <a:pt x="11" y="654"/>
                </a:cubicBezTo>
                <a:cubicBezTo>
                  <a:pt x="15" y="665"/>
                  <a:pt x="20" y="675"/>
                  <a:pt x="26" y="685"/>
                </a:cubicBezTo>
                <a:cubicBezTo>
                  <a:pt x="20" y="689"/>
                  <a:pt x="25" y="693"/>
                  <a:pt x="30" y="692"/>
                </a:cubicBezTo>
                <a:cubicBezTo>
                  <a:pt x="32" y="694"/>
                  <a:pt x="34" y="697"/>
                  <a:pt x="36" y="699"/>
                </a:cubicBezTo>
                <a:cubicBezTo>
                  <a:pt x="31" y="706"/>
                  <a:pt x="36" y="709"/>
                  <a:pt x="42" y="706"/>
                </a:cubicBezTo>
                <a:cubicBezTo>
                  <a:pt x="60" y="726"/>
                  <a:pt x="83" y="741"/>
                  <a:pt x="110" y="750"/>
                </a:cubicBezTo>
                <a:cubicBezTo>
                  <a:pt x="100" y="760"/>
                  <a:pt x="124" y="754"/>
                  <a:pt x="122" y="754"/>
                </a:cubicBezTo>
                <a:cubicBezTo>
                  <a:pt x="125" y="755"/>
                  <a:pt x="129" y="756"/>
                  <a:pt x="132" y="757"/>
                </a:cubicBezTo>
                <a:cubicBezTo>
                  <a:pt x="131" y="764"/>
                  <a:pt x="140" y="760"/>
                  <a:pt x="142" y="759"/>
                </a:cubicBezTo>
                <a:cubicBezTo>
                  <a:pt x="174" y="765"/>
                  <a:pt x="206" y="764"/>
                  <a:pt x="237" y="754"/>
                </a:cubicBezTo>
                <a:cubicBezTo>
                  <a:pt x="236" y="754"/>
                  <a:pt x="236" y="755"/>
                  <a:pt x="236" y="756"/>
                </a:cubicBezTo>
                <a:cubicBezTo>
                  <a:pt x="236" y="756"/>
                  <a:pt x="236" y="757"/>
                  <a:pt x="236" y="757"/>
                </a:cubicBezTo>
                <a:cubicBezTo>
                  <a:pt x="236" y="759"/>
                  <a:pt x="236" y="761"/>
                  <a:pt x="238" y="762"/>
                </a:cubicBezTo>
                <a:cubicBezTo>
                  <a:pt x="240" y="770"/>
                  <a:pt x="242" y="778"/>
                  <a:pt x="244" y="786"/>
                </a:cubicBezTo>
                <a:cubicBezTo>
                  <a:pt x="242" y="789"/>
                  <a:pt x="240" y="798"/>
                  <a:pt x="247" y="797"/>
                </a:cubicBezTo>
                <a:cubicBezTo>
                  <a:pt x="248" y="799"/>
                  <a:pt x="249" y="801"/>
                  <a:pt x="249" y="803"/>
                </a:cubicBezTo>
                <a:cubicBezTo>
                  <a:pt x="248" y="806"/>
                  <a:pt x="249" y="808"/>
                  <a:pt x="251" y="809"/>
                </a:cubicBezTo>
                <a:cubicBezTo>
                  <a:pt x="253" y="814"/>
                  <a:pt x="255" y="818"/>
                  <a:pt x="257" y="822"/>
                </a:cubicBezTo>
                <a:cubicBezTo>
                  <a:pt x="253" y="825"/>
                  <a:pt x="255" y="832"/>
                  <a:pt x="261" y="829"/>
                </a:cubicBezTo>
                <a:cubicBezTo>
                  <a:pt x="262" y="831"/>
                  <a:pt x="263" y="832"/>
                  <a:pt x="264" y="834"/>
                </a:cubicBezTo>
                <a:cubicBezTo>
                  <a:pt x="258" y="839"/>
                  <a:pt x="263" y="844"/>
                  <a:pt x="269" y="841"/>
                </a:cubicBezTo>
                <a:cubicBezTo>
                  <a:pt x="270" y="843"/>
                  <a:pt x="271" y="844"/>
                  <a:pt x="273" y="846"/>
                </a:cubicBezTo>
                <a:cubicBezTo>
                  <a:pt x="273" y="845"/>
                  <a:pt x="259" y="864"/>
                  <a:pt x="272" y="858"/>
                </a:cubicBezTo>
                <a:cubicBezTo>
                  <a:pt x="274" y="857"/>
                  <a:pt x="277" y="855"/>
                  <a:pt x="280" y="854"/>
                </a:cubicBezTo>
                <a:cubicBezTo>
                  <a:pt x="281" y="855"/>
                  <a:pt x="282" y="856"/>
                  <a:pt x="283" y="857"/>
                </a:cubicBezTo>
                <a:cubicBezTo>
                  <a:pt x="279" y="862"/>
                  <a:pt x="285" y="864"/>
                  <a:pt x="289" y="862"/>
                </a:cubicBezTo>
                <a:cubicBezTo>
                  <a:pt x="296" y="869"/>
                  <a:pt x="303" y="874"/>
                  <a:pt x="311" y="879"/>
                </a:cubicBezTo>
                <a:cubicBezTo>
                  <a:pt x="306" y="887"/>
                  <a:pt x="315" y="886"/>
                  <a:pt x="320" y="884"/>
                </a:cubicBezTo>
                <a:cubicBezTo>
                  <a:pt x="322" y="885"/>
                  <a:pt x="325" y="887"/>
                  <a:pt x="327" y="888"/>
                </a:cubicBezTo>
                <a:cubicBezTo>
                  <a:pt x="326" y="893"/>
                  <a:pt x="331" y="893"/>
                  <a:pt x="334" y="891"/>
                </a:cubicBezTo>
                <a:cubicBezTo>
                  <a:pt x="359" y="903"/>
                  <a:pt x="386" y="911"/>
                  <a:pt x="413" y="919"/>
                </a:cubicBezTo>
                <a:cubicBezTo>
                  <a:pt x="413" y="922"/>
                  <a:pt x="416" y="923"/>
                  <a:pt x="419" y="921"/>
                </a:cubicBezTo>
                <a:cubicBezTo>
                  <a:pt x="420" y="922"/>
                  <a:pt x="422" y="922"/>
                  <a:pt x="424" y="923"/>
                </a:cubicBezTo>
                <a:cubicBezTo>
                  <a:pt x="416" y="936"/>
                  <a:pt x="429" y="931"/>
                  <a:pt x="436" y="926"/>
                </a:cubicBezTo>
                <a:cubicBezTo>
                  <a:pt x="439" y="927"/>
                  <a:pt x="443" y="928"/>
                  <a:pt x="446" y="929"/>
                </a:cubicBezTo>
                <a:cubicBezTo>
                  <a:pt x="447" y="932"/>
                  <a:pt x="449" y="933"/>
                  <a:pt x="453" y="931"/>
                </a:cubicBezTo>
                <a:cubicBezTo>
                  <a:pt x="454" y="931"/>
                  <a:pt x="454" y="931"/>
                  <a:pt x="454" y="931"/>
                </a:cubicBezTo>
                <a:cubicBezTo>
                  <a:pt x="466" y="934"/>
                  <a:pt x="479" y="936"/>
                  <a:pt x="491" y="939"/>
                </a:cubicBezTo>
                <a:cubicBezTo>
                  <a:pt x="483" y="946"/>
                  <a:pt x="496" y="945"/>
                  <a:pt x="501" y="940"/>
                </a:cubicBezTo>
                <a:cubicBezTo>
                  <a:pt x="543" y="947"/>
                  <a:pt x="587" y="950"/>
                  <a:pt x="630" y="941"/>
                </a:cubicBezTo>
                <a:cubicBezTo>
                  <a:pt x="683" y="936"/>
                  <a:pt x="739" y="923"/>
                  <a:pt x="788" y="899"/>
                </a:cubicBezTo>
                <a:cubicBezTo>
                  <a:pt x="835" y="876"/>
                  <a:pt x="868" y="834"/>
                  <a:pt x="908" y="801"/>
                </a:cubicBezTo>
                <a:cubicBezTo>
                  <a:pt x="909" y="801"/>
                  <a:pt x="910" y="801"/>
                  <a:pt x="911" y="802"/>
                </a:cubicBezTo>
                <a:cubicBezTo>
                  <a:pt x="909" y="809"/>
                  <a:pt x="918" y="806"/>
                  <a:pt x="921" y="804"/>
                </a:cubicBezTo>
                <a:cubicBezTo>
                  <a:pt x="929" y="807"/>
                  <a:pt x="937" y="809"/>
                  <a:pt x="946" y="812"/>
                </a:cubicBezTo>
                <a:cubicBezTo>
                  <a:pt x="946" y="815"/>
                  <a:pt x="950" y="815"/>
                  <a:pt x="952" y="814"/>
                </a:cubicBezTo>
                <a:cubicBezTo>
                  <a:pt x="954" y="815"/>
                  <a:pt x="956" y="816"/>
                  <a:pt x="957" y="816"/>
                </a:cubicBezTo>
                <a:cubicBezTo>
                  <a:pt x="955" y="823"/>
                  <a:pt x="964" y="821"/>
                  <a:pt x="967" y="820"/>
                </a:cubicBezTo>
                <a:cubicBezTo>
                  <a:pt x="970" y="821"/>
                  <a:pt x="972" y="822"/>
                  <a:pt x="975" y="823"/>
                </a:cubicBezTo>
                <a:cubicBezTo>
                  <a:pt x="967" y="835"/>
                  <a:pt x="983" y="830"/>
                  <a:pt x="988" y="828"/>
                </a:cubicBezTo>
                <a:cubicBezTo>
                  <a:pt x="991" y="829"/>
                  <a:pt x="995" y="831"/>
                  <a:pt x="999" y="832"/>
                </a:cubicBezTo>
                <a:cubicBezTo>
                  <a:pt x="998" y="838"/>
                  <a:pt x="1004" y="836"/>
                  <a:pt x="1007" y="835"/>
                </a:cubicBezTo>
                <a:cubicBezTo>
                  <a:pt x="1011" y="836"/>
                  <a:pt x="1014" y="838"/>
                  <a:pt x="1018" y="839"/>
                </a:cubicBezTo>
                <a:cubicBezTo>
                  <a:pt x="1023" y="851"/>
                  <a:pt x="1085" y="859"/>
                  <a:pt x="1098" y="861"/>
                </a:cubicBezTo>
                <a:cubicBezTo>
                  <a:pt x="1127" y="865"/>
                  <a:pt x="1156" y="862"/>
                  <a:pt x="1184" y="855"/>
                </a:cubicBezTo>
                <a:cubicBezTo>
                  <a:pt x="1213" y="846"/>
                  <a:pt x="1237" y="833"/>
                  <a:pt x="1257" y="811"/>
                </a:cubicBezTo>
                <a:cubicBezTo>
                  <a:pt x="1263" y="805"/>
                  <a:pt x="1307" y="760"/>
                  <a:pt x="1303" y="758"/>
                </a:cubicBezTo>
                <a:cubicBezTo>
                  <a:pt x="1367" y="694"/>
                  <a:pt x="1352" y="580"/>
                  <a:pt x="1306" y="512"/>
                </a:cubicBezTo>
                <a:cubicBezTo>
                  <a:pt x="1306" y="511"/>
                  <a:pt x="1306" y="511"/>
                  <a:pt x="1306" y="510"/>
                </a:cubicBezTo>
                <a:cubicBezTo>
                  <a:pt x="1318" y="505"/>
                  <a:pt x="1326" y="497"/>
                  <a:pt x="1332" y="487"/>
                </a:cubicBezTo>
                <a:cubicBezTo>
                  <a:pt x="1339" y="488"/>
                  <a:pt x="1339" y="475"/>
                  <a:pt x="1339" y="474"/>
                </a:cubicBezTo>
                <a:cubicBezTo>
                  <a:pt x="1342" y="466"/>
                  <a:pt x="1368" y="391"/>
                  <a:pt x="1364" y="389"/>
                </a:cubicBezTo>
                <a:cubicBezTo>
                  <a:pt x="1404" y="243"/>
                  <a:pt x="1215" y="108"/>
                  <a:pt x="1084" y="172"/>
                </a:cubicBezTo>
                <a:cubicBezTo>
                  <a:pt x="1046" y="38"/>
                  <a:pt x="840" y="0"/>
                  <a:pt x="743" y="85"/>
                </a:cubicBezTo>
                <a:cubicBezTo>
                  <a:pt x="734" y="82"/>
                  <a:pt x="677" y="124"/>
                  <a:pt x="667" y="130"/>
                </a:cubicBezTo>
                <a:cubicBezTo>
                  <a:pt x="653" y="139"/>
                  <a:pt x="641" y="149"/>
                  <a:pt x="631" y="163"/>
                </a:cubicBezTo>
                <a:cubicBezTo>
                  <a:pt x="629" y="164"/>
                  <a:pt x="605" y="183"/>
                  <a:pt x="622" y="180"/>
                </a:cubicBezTo>
                <a:cubicBezTo>
                  <a:pt x="622" y="181"/>
                  <a:pt x="621" y="181"/>
                  <a:pt x="621" y="182"/>
                </a:cubicBezTo>
                <a:cubicBezTo>
                  <a:pt x="614" y="186"/>
                  <a:pt x="598" y="200"/>
                  <a:pt x="617" y="194"/>
                </a:cubicBezTo>
                <a:cubicBezTo>
                  <a:pt x="617" y="197"/>
                  <a:pt x="616" y="200"/>
                  <a:pt x="615" y="204"/>
                </a:cubicBezTo>
                <a:cubicBezTo>
                  <a:pt x="520" y="145"/>
                  <a:pt x="364" y="113"/>
                  <a:pt x="286" y="219"/>
                </a:cubicBezTo>
                <a:cubicBezTo>
                  <a:pt x="281" y="218"/>
                  <a:pt x="273" y="229"/>
                  <a:pt x="273" y="234"/>
                </a:cubicBezTo>
                <a:cubicBezTo>
                  <a:pt x="254" y="256"/>
                  <a:pt x="224" y="265"/>
                  <a:pt x="207" y="291"/>
                </a:cubicBezTo>
                <a:cubicBezTo>
                  <a:pt x="205" y="293"/>
                  <a:pt x="200" y="295"/>
                  <a:pt x="203" y="299"/>
                </a:cubicBezTo>
                <a:cubicBezTo>
                  <a:pt x="201" y="303"/>
                  <a:pt x="199" y="307"/>
                  <a:pt x="198" y="311"/>
                </a:cubicBezTo>
                <a:cubicBezTo>
                  <a:pt x="197" y="312"/>
                  <a:pt x="185" y="322"/>
                  <a:pt x="195" y="323"/>
                </a:cubicBezTo>
                <a:cubicBezTo>
                  <a:pt x="194" y="328"/>
                  <a:pt x="189" y="346"/>
                  <a:pt x="192" y="350"/>
                </a:cubicBezTo>
                <a:cubicBezTo>
                  <a:pt x="192" y="356"/>
                  <a:pt x="192" y="361"/>
                  <a:pt x="193" y="366"/>
                </a:cubicBezTo>
                <a:cubicBezTo>
                  <a:pt x="191" y="369"/>
                  <a:pt x="187" y="376"/>
                  <a:pt x="194" y="375"/>
                </a:cubicBezTo>
                <a:cubicBezTo>
                  <a:pt x="194" y="379"/>
                  <a:pt x="195" y="382"/>
                  <a:pt x="195" y="385"/>
                </a:cubicBezTo>
                <a:cubicBezTo>
                  <a:pt x="178" y="394"/>
                  <a:pt x="161" y="405"/>
                  <a:pt x="146" y="419"/>
                </a:cubicBezTo>
                <a:cubicBezTo>
                  <a:pt x="137" y="423"/>
                  <a:pt x="125" y="427"/>
                  <a:pt x="116" y="433"/>
                </a:cubicBezTo>
                <a:cubicBezTo>
                  <a:pt x="64" y="462"/>
                  <a:pt x="15" y="506"/>
                  <a:pt x="3" y="571"/>
                </a:cubicBezTo>
                <a:cubicBezTo>
                  <a:pt x="2" y="572"/>
                  <a:pt x="2" y="575"/>
                  <a:pt x="3" y="576"/>
                </a:cubicBezTo>
                <a:cubicBezTo>
                  <a:pt x="0" y="596"/>
                  <a:pt x="1" y="616"/>
                  <a:pt x="5" y="635"/>
                </a:cubicBezTo>
                <a:close/>
                <a:moveTo>
                  <a:pt x="12" y="628"/>
                </a:moveTo>
                <a:cubicBezTo>
                  <a:pt x="15" y="627"/>
                  <a:pt x="18" y="625"/>
                  <a:pt x="22" y="623"/>
                </a:cubicBezTo>
                <a:cubicBezTo>
                  <a:pt x="18" y="625"/>
                  <a:pt x="15" y="627"/>
                  <a:pt x="12" y="630"/>
                </a:cubicBezTo>
                <a:cubicBezTo>
                  <a:pt x="12" y="629"/>
                  <a:pt x="12" y="629"/>
                  <a:pt x="12" y="628"/>
                </a:cubicBezTo>
                <a:close/>
                <a:moveTo>
                  <a:pt x="15" y="640"/>
                </a:moveTo>
                <a:cubicBezTo>
                  <a:pt x="15" y="640"/>
                  <a:pt x="15" y="640"/>
                  <a:pt x="14" y="640"/>
                </a:cubicBezTo>
                <a:cubicBezTo>
                  <a:pt x="15" y="639"/>
                  <a:pt x="15" y="639"/>
                  <a:pt x="16" y="639"/>
                </a:cubicBezTo>
                <a:cubicBezTo>
                  <a:pt x="15" y="639"/>
                  <a:pt x="15" y="640"/>
                  <a:pt x="15" y="640"/>
                </a:cubicBezTo>
                <a:close/>
                <a:moveTo>
                  <a:pt x="26" y="670"/>
                </a:moveTo>
                <a:cubicBezTo>
                  <a:pt x="23" y="664"/>
                  <a:pt x="20" y="657"/>
                  <a:pt x="18" y="651"/>
                </a:cubicBezTo>
                <a:cubicBezTo>
                  <a:pt x="25" y="647"/>
                  <a:pt x="33" y="644"/>
                  <a:pt x="41" y="641"/>
                </a:cubicBezTo>
                <a:cubicBezTo>
                  <a:pt x="40" y="642"/>
                  <a:pt x="14" y="661"/>
                  <a:pt x="27" y="661"/>
                </a:cubicBezTo>
                <a:cubicBezTo>
                  <a:pt x="40" y="661"/>
                  <a:pt x="60" y="645"/>
                  <a:pt x="72" y="641"/>
                </a:cubicBezTo>
                <a:cubicBezTo>
                  <a:pt x="56" y="650"/>
                  <a:pt x="41" y="659"/>
                  <a:pt x="26" y="670"/>
                </a:cubicBezTo>
                <a:close/>
                <a:moveTo>
                  <a:pt x="72" y="541"/>
                </a:moveTo>
                <a:cubicBezTo>
                  <a:pt x="68" y="534"/>
                  <a:pt x="47" y="550"/>
                  <a:pt x="43" y="552"/>
                </a:cubicBezTo>
                <a:cubicBezTo>
                  <a:pt x="52" y="546"/>
                  <a:pt x="94" y="509"/>
                  <a:pt x="59" y="525"/>
                </a:cubicBezTo>
                <a:cubicBezTo>
                  <a:pt x="68" y="518"/>
                  <a:pt x="77" y="511"/>
                  <a:pt x="85" y="504"/>
                </a:cubicBezTo>
                <a:cubicBezTo>
                  <a:pt x="79" y="522"/>
                  <a:pt x="76" y="539"/>
                  <a:pt x="76" y="556"/>
                </a:cubicBezTo>
                <a:cubicBezTo>
                  <a:pt x="75" y="549"/>
                  <a:pt x="29" y="579"/>
                  <a:pt x="24" y="581"/>
                </a:cubicBezTo>
                <a:cubicBezTo>
                  <a:pt x="30" y="577"/>
                  <a:pt x="76" y="548"/>
                  <a:pt x="72" y="541"/>
                </a:cubicBezTo>
                <a:close/>
                <a:moveTo>
                  <a:pt x="139" y="738"/>
                </a:moveTo>
                <a:cubicBezTo>
                  <a:pt x="141" y="737"/>
                  <a:pt x="143" y="735"/>
                  <a:pt x="145" y="733"/>
                </a:cubicBezTo>
                <a:cubicBezTo>
                  <a:pt x="152" y="728"/>
                  <a:pt x="186" y="709"/>
                  <a:pt x="185" y="700"/>
                </a:cubicBezTo>
                <a:cubicBezTo>
                  <a:pt x="189" y="702"/>
                  <a:pt x="194" y="704"/>
                  <a:pt x="198" y="705"/>
                </a:cubicBezTo>
                <a:cubicBezTo>
                  <a:pt x="178" y="715"/>
                  <a:pt x="159" y="728"/>
                  <a:pt x="139" y="738"/>
                </a:cubicBezTo>
                <a:close/>
                <a:moveTo>
                  <a:pt x="205" y="708"/>
                </a:moveTo>
                <a:cubicBezTo>
                  <a:pt x="212" y="710"/>
                  <a:pt x="219" y="712"/>
                  <a:pt x="227" y="714"/>
                </a:cubicBezTo>
                <a:cubicBezTo>
                  <a:pt x="204" y="726"/>
                  <a:pt x="180" y="734"/>
                  <a:pt x="157" y="744"/>
                </a:cubicBezTo>
                <a:cubicBezTo>
                  <a:pt x="163" y="739"/>
                  <a:pt x="170" y="735"/>
                  <a:pt x="176" y="731"/>
                </a:cubicBezTo>
                <a:cubicBezTo>
                  <a:pt x="182" y="727"/>
                  <a:pt x="206" y="715"/>
                  <a:pt x="205" y="708"/>
                </a:cubicBezTo>
                <a:close/>
                <a:moveTo>
                  <a:pt x="119" y="710"/>
                </a:moveTo>
                <a:cubicBezTo>
                  <a:pt x="131" y="701"/>
                  <a:pt x="143" y="692"/>
                  <a:pt x="156" y="685"/>
                </a:cubicBezTo>
                <a:cubicBezTo>
                  <a:pt x="156" y="685"/>
                  <a:pt x="156" y="685"/>
                  <a:pt x="156" y="685"/>
                </a:cubicBezTo>
                <a:cubicBezTo>
                  <a:pt x="158" y="686"/>
                  <a:pt x="161" y="688"/>
                  <a:pt x="164" y="689"/>
                </a:cubicBezTo>
                <a:cubicBezTo>
                  <a:pt x="149" y="695"/>
                  <a:pt x="134" y="702"/>
                  <a:pt x="119" y="710"/>
                </a:cubicBezTo>
                <a:close/>
                <a:moveTo>
                  <a:pt x="172" y="695"/>
                </a:moveTo>
                <a:cubicBezTo>
                  <a:pt x="172" y="694"/>
                  <a:pt x="172" y="694"/>
                  <a:pt x="172" y="694"/>
                </a:cubicBezTo>
                <a:cubicBezTo>
                  <a:pt x="174" y="695"/>
                  <a:pt x="176" y="696"/>
                  <a:pt x="178" y="697"/>
                </a:cubicBezTo>
                <a:cubicBezTo>
                  <a:pt x="168" y="702"/>
                  <a:pt x="158" y="707"/>
                  <a:pt x="148" y="712"/>
                </a:cubicBezTo>
                <a:cubicBezTo>
                  <a:pt x="157" y="706"/>
                  <a:pt x="165" y="700"/>
                  <a:pt x="172" y="695"/>
                </a:cubicBezTo>
                <a:close/>
                <a:moveTo>
                  <a:pt x="130" y="688"/>
                </a:moveTo>
                <a:cubicBezTo>
                  <a:pt x="136" y="685"/>
                  <a:pt x="141" y="682"/>
                  <a:pt x="146" y="679"/>
                </a:cubicBezTo>
                <a:cubicBezTo>
                  <a:pt x="147" y="679"/>
                  <a:pt x="147" y="679"/>
                  <a:pt x="148" y="680"/>
                </a:cubicBezTo>
                <a:cubicBezTo>
                  <a:pt x="142" y="682"/>
                  <a:pt x="136" y="685"/>
                  <a:pt x="130" y="688"/>
                </a:cubicBezTo>
                <a:close/>
                <a:moveTo>
                  <a:pt x="79" y="700"/>
                </a:moveTo>
                <a:cubicBezTo>
                  <a:pt x="93" y="688"/>
                  <a:pt x="110" y="677"/>
                  <a:pt x="127" y="667"/>
                </a:cubicBezTo>
                <a:cubicBezTo>
                  <a:pt x="128" y="667"/>
                  <a:pt x="128" y="666"/>
                  <a:pt x="128" y="665"/>
                </a:cubicBezTo>
                <a:cubicBezTo>
                  <a:pt x="131" y="668"/>
                  <a:pt x="135" y="670"/>
                  <a:pt x="138" y="673"/>
                </a:cubicBezTo>
                <a:cubicBezTo>
                  <a:pt x="118" y="682"/>
                  <a:pt x="99" y="691"/>
                  <a:pt x="79" y="700"/>
                </a:cubicBezTo>
                <a:close/>
                <a:moveTo>
                  <a:pt x="57" y="692"/>
                </a:moveTo>
                <a:cubicBezTo>
                  <a:pt x="64" y="686"/>
                  <a:pt x="115" y="658"/>
                  <a:pt x="110" y="650"/>
                </a:cubicBezTo>
                <a:cubicBezTo>
                  <a:pt x="107" y="646"/>
                  <a:pt x="66" y="670"/>
                  <a:pt x="60" y="673"/>
                </a:cubicBezTo>
                <a:cubicBezTo>
                  <a:pt x="69" y="668"/>
                  <a:pt x="103" y="652"/>
                  <a:pt x="102" y="638"/>
                </a:cubicBezTo>
                <a:cubicBezTo>
                  <a:pt x="108" y="646"/>
                  <a:pt x="115" y="653"/>
                  <a:pt x="122" y="660"/>
                </a:cubicBezTo>
                <a:cubicBezTo>
                  <a:pt x="100" y="670"/>
                  <a:pt x="79" y="682"/>
                  <a:pt x="57" y="692"/>
                </a:cubicBezTo>
                <a:close/>
                <a:moveTo>
                  <a:pt x="70" y="653"/>
                </a:moveTo>
                <a:cubicBezTo>
                  <a:pt x="70" y="653"/>
                  <a:pt x="70" y="652"/>
                  <a:pt x="69" y="652"/>
                </a:cubicBezTo>
                <a:cubicBezTo>
                  <a:pt x="79" y="645"/>
                  <a:pt x="89" y="639"/>
                  <a:pt x="98" y="632"/>
                </a:cubicBezTo>
                <a:cubicBezTo>
                  <a:pt x="99" y="633"/>
                  <a:pt x="99" y="634"/>
                  <a:pt x="100" y="635"/>
                </a:cubicBezTo>
                <a:cubicBezTo>
                  <a:pt x="99" y="634"/>
                  <a:pt x="85" y="643"/>
                  <a:pt x="70" y="653"/>
                </a:cubicBezTo>
                <a:close/>
                <a:moveTo>
                  <a:pt x="92" y="627"/>
                </a:moveTo>
                <a:cubicBezTo>
                  <a:pt x="86" y="624"/>
                  <a:pt x="70" y="632"/>
                  <a:pt x="65" y="635"/>
                </a:cubicBezTo>
                <a:cubicBezTo>
                  <a:pt x="70" y="632"/>
                  <a:pt x="88" y="622"/>
                  <a:pt x="89" y="616"/>
                </a:cubicBezTo>
                <a:cubicBezTo>
                  <a:pt x="90" y="619"/>
                  <a:pt x="92" y="622"/>
                  <a:pt x="94" y="625"/>
                </a:cubicBezTo>
                <a:cubicBezTo>
                  <a:pt x="93" y="626"/>
                  <a:pt x="93" y="626"/>
                  <a:pt x="92" y="627"/>
                </a:cubicBezTo>
                <a:close/>
                <a:moveTo>
                  <a:pt x="36" y="634"/>
                </a:moveTo>
                <a:cubicBezTo>
                  <a:pt x="42" y="630"/>
                  <a:pt x="83" y="608"/>
                  <a:pt x="80" y="602"/>
                </a:cubicBezTo>
                <a:cubicBezTo>
                  <a:pt x="76" y="596"/>
                  <a:pt x="52" y="614"/>
                  <a:pt x="47" y="616"/>
                </a:cubicBezTo>
                <a:cubicBezTo>
                  <a:pt x="57" y="610"/>
                  <a:pt x="66" y="603"/>
                  <a:pt x="74" y="595"/>
                </a:cubicBezTo>
                <a:cubicBezTo>
                  <a:pt x="79" y="591"/>
                  <a:pt x="74" y="585"/>
                  <a:pt x="69" y="589"/>
                </a:cubicBezTo>
                <a:cubicBezTo>
                  <a:pt x="55" y="596"/>
                  <a:pt x="42" y="603"/>
                  <a:pt x="29" y="610"/>
                </a:cubicBezTo>
                <a:cubicBezTo>
                  <a:pt x="44" y="596"/>
                  <a:pt x="63" y="585"/>
                  <a:pt x="77" y="576"/>
                </a:cubicBezTo>
                <a:cubicBezTo>
                  <a:pt x="79" y="589"/>
                  <a:pt x="82" y="601"/>
                  <a:pt x="87" y="612"/>
                </a:cubicBezTo>
                <a:cubicBezTo>
                  <a:pt x="83" y="609"/>
                  <a:pt x="43" y="631"/>
                  <a:pt x="36" y="634"/>
                </a:cubicBezTo>
                <a:close/>
                <a:moveTo>
                  <a:pt x="53" y="577"/>
                </a:moveTo>
                <a:cubicBezTo>
                  <a:pt x="63" y="570"/>
                  <a:pt x="76" y="560"/>
                  <a:pt x="76" y="557"/>
                </a:cubicBezTo>
                <a:cubicBezTo>
                  <a:pt x="76" y="560"/>
                  <a:pt x="76" y="564"/>
                  <a:pt x="76" y="568"/>
                </a:cubicBezTo>
                <a:cubicBezTo>
                  <a:pt x="72" y="569"/>
                  <a:pt x="63" y="575"/>
                  <a:pt x="59" y="578"/>
                </a:cubicBezTo>
                <a:cubicBezTo>
                  <a:pt x="59" y="578"/>
                  <a:pt x="59" y="578"/>
                  <a:pt x="59" y="578"/>
                </a:cubicBezTo>
                <a:cubicBezTo>
                  <a:pt x="58" y="575"/>
                  <a:pt x="56" y="575"/>
                  <a:pt x="53" y="577"/>
                </a:cubicBezTo>
                <a:close/>
                <a:moveTo>
                  <a:pt x="32" y="680"/>
                </a:moveTo>
                <a:cubicBezTo>
                  <a:pt x="32" y="679"/>
                  <a:pt x="31" y="678"/>
                  <a:pt x="31" y="677"/>
                </a:cubicBezTo>
                <a:cubicBezTo>
                  <a:pt x="32" y="676"/>
                  <a:pt x="38" y="674"/>
                  <a:pt x="45" y="671"/>
                </a:cubicBezTo>
                <a:cubicBezTo>
                  <a:pt x="39" y="675"/>
                  <a:pt x="34" y="679"/>
                  <a:pt x="32" y="680"/>
                </a:cubicBezTo>
                <a:close/>
                <a:moveTo>
                  <a:pt x="42" y="694"/>
                </a:moveTo>
                <a:cubicBezTo>
                  <a:pt x="41" y="692"/>
                  <a:pt x="40" y="691"/>
                  <a:pt x="39" y="689"/>
                </a:cubicBezTo>
                <a:cubicBezTo>
                  <a:pt x="43" y="688"/>
                  <a:pt x="49" y="686"/>
                  <a:pt x="54" y="684"/>
                </a:cubicBezTo>
                <a:cubicBezTo>
                  <a:pt x="50" y="687"/>
                  <a:pt x="46" y="690"/>
                  <a:pt x="42" y="694"/>
                </a:cubicBezTo>
                <a:close/>
                <a:moveTo>
                  <a:pt x="50" y="703"/>
                </a:moveTo>
                <a:cubicBezTo>
                  <a:pt x="60" y="699"/>
                  <a:pt x="69" y="695"/>
                  <a:pt x="78" y="691"/>
                </a:cubicBezTo>
                <a:cubicBezTo>
                  <a:pt x="70" y="697"/>
                  <a:pt x="63" y="703"/>
                  <a:pt x="57" y="709"/>
                </a:cubicBezTo>
                <a:cubicBezTo>
                  <a:pt x="55" y="707"/>
                  <a:pt x="52" y="705"/>
                  <a:pt x="50" y="703"/>
                </a:cubicBezTo>
                <a:close/>
                <a:moveTo>
                  <a:pt x="63" y="715"/>
                </a:moveTo>
                <a:cubicBezTo>
                  <a:pt x="72" y="712"/>
                  <a:pt x="80" y="708"/>
                  <a:pt x="88" y="705"/>
                </a:cubicBezTo>
                <a:cubicBezTo>
                  <a:pt x="81" y="709"/>
                  <a:pt x="75" y="714"/>
                  <a:pt x="69" y="720"/>
                </a:cubicBezTo>
                <a:cubicBezTo>
                  <a:pt x="67" y="718"/>
                  <a:pt x="65" y="717"/>
                  <a:pt x="63" y="715"/>
                </a:cubicBezTo>
                <a:close/>
                <a:moveTo>
                  <a:pt x="77" y="725"/>
                </a:moveTo>
                <a:cubicBezTo>
                  <a:pt x="86" y="721"/>
                  <a:pt x="94" y="717"/>
                  <a:pt x="103" y="712"/>
                </a:cubicBezTo>
                <a:cubicBezTo>
                  <a:pt x="96" y="717"/>
                  <a:pt x="89" y="723"/>
                  <a:pt x="82" y="728"/>
                </a:cubicBezTo>
                <a:cubicBezTo>
                  <a:pt x="80" y="727"/>
                  <a:pt x="79" y="726"/>
                  <a:pt x="77" y="725"/>
                </a:cubicBezTo>
                <a:close/>
                <a:moveTo>
                  <a:pt x="90" y="733"/>
                </a:moveTo>
                <a:cubicBezTo>
                  <a:pt x="107" y="725"/>
                  <a:pt x="122" y="717"/>
                  <a:pt x="138" y="709"/>
                </a:cubicBezTo>
                <a:cubicBezTo>
                  <a:pt x="125" y="718"/>
                  <a:pt x="110" y="726"/>
                  <a:pt x="97" y="736"/>
                </a:cubicBezTo>
                <a:cubicBezTo>
                  <a:pt x="95" y="735"/>
                  <a:pt x="93" y="734"/>
                  <a:pt x="90" y="733"/>
                </a:cubicBezTo>
                <a:close/>
                <a:moveTo>
                  <a:pt x="117" y="744"/>
                </a:moveTo>
                <a:cubicBezTo>
                  <a:pt x="114" y="743"/>
                  <a:pt x="110" y="742"/>
                  <a:pt x="107" y="741"/>
                </a:cubicBezTo>
                <a:cubicBezTo>
                  <a:pt x="122" y="735"/>
                  <a:pt x="136" y="727"/>
                  <a:pt x="150" y="720"/>
                </a:cubicBezTo>
                <a:cubicBezTo>
                  <a:pt x="139" y="728"/>
                  <a:pt x="128" y="736"/>
                  <a:pt x="117" y="744"/>
                </a:cubicBezTo>
                <a:close/>
                <a:moveTo>
                  <a:pt x="138" y="750"/>
                </a:moveTo>
                <a:cubicBezTo>
                  <a:pt x="137" y="750"/>
                  <a:pt x="136" y="749"/>
                  <a:pt x="134" y="749"/>
                </a:cubicBezTo>
                <a:cubicBezTo>
                  <a:pt x="137" y="748"/>
                  <a:pt x="140" y="747"/>
                  <a:pt x="142" y="745"/>
                </a:cubicBezTo>
                <a:cubicBezTo>
                  <a:pt x="141" y="747"/>
                  <a:pt x="139" y="748"/>
                  <a:pt x="138" y="750"/>
                </a:cubicBezTo>
                <a:close/>
                <a:moveTo>
                  <a:pt x="175" y="754"/>
                </a:moveTo>
                <a:cubicBezTo>
                  <a:pt x="169" y="754"/>
                  <a:pt x="162" y="754"/>
                  <a:pt x="156" y="753"/>
                </a:cubicBezTo>
                <a:cubicBezTo>
                  <a:pt x="164" y="750"/>
                  <a:pt x="171" y="747"/>
                  <a:pt x="178" y="744"/>
                </a:cubicBezTo>
                <a:cubicBezTo>
                  <a:pt x="185" y="741"/>
                  <a:pt x="192" y="739"/>
                  <a:pt x="199" y="736"/>
                </a:cubicBezTo>
                <a:cubicBezTo>
                  <a:pt x="195" y="739"/>
                  <a:pt x="174" y="748"/>
                  <a:pt x="175" y="754"/>
                </a:cubicBezTo>
                <a:close/>
                <a:moveTo>
                  <a:pt x="201" y="753"/>
                </a:moveTo>
                <a:cubicBezTo>
                  <a:pt x="197" y="754"/>
                  <a:pt x="194" y="754"/>
                  <a:pt x="190" y="754"/>
                </a:cubicBezTo>
                <a:cubicBezTo>
                  <a:pt x="195" y="752"/>
                  <a:pt x="201" y="749"/>
                  <a:pt x="206" y="746"/>
                </a:cubicBezTo>
                <a:cubicBezTo>
                  <a:pt x="203" y="748"/>
                  <a:pt x="202" y="750"/>
                  <a:pt x="201" y="753"/>
                </a:cubicBezTo>
                <a:close/>
                <a:moveTo>
                  <a:pt x="238" y="717"/>
                </a:moveTo>
                <a:cubicBezTo>
                  <a:pt x="239" y="717"/>
                  <a:pt x="240" y="717"/>
                  <a:pt x="241" y="718"/>
                </a:cubicBezTo>
                <a:cubicBezTo>
                  <a:pt x="236" y="720"/>
                  <a:pt x="231" y="723"/>
                  <a:pt x="226" y="726"/>
                </a:cubicBezTo>
                <a:cubicBezTo>
                  <a:pt x="230" y="724"/>
                  <a:pt x="235" y="720"/>
                  <a:pt x="238" y="717"/>
                </a:cubicBezTo>
                <a:close/>
                <a:moveTo>
                  <a:pt x="255" y="720"/>
                </a:moveTo>
                <a:cubicBezTo>
                  <a:pt x="260" y="721"/>
                  <a:pt x="265" y="721"/>
                  <a:pt x="270" y="722"/>
                </a:cubicBezTo>
                <a:cubicBezTo>
                  <a:pt x="257" y="727"/>
                  <a:pt x="245" y="733"/>
                  <a:pt x="232" y="738"/>
                </a:cubicBezTo>
                <a:cubicBezTo>
                  <a:pt x="240" y="733"/>
                  <a:pt x="249" y="727"/>
                  <a:pt x="255" y="720"/>
                </a:cubicBezTo>
                <a:close/>
                <a:moveTo>
                  <a:pt x="274" y="734"/>
                </a:moveTo>
                <a:cubicBezTo>
                  <a:pt x="276" y="731"/>
                  <a:pt x="276" y="731"/>
                  <a:pt x="276" y="731"/>
                </a:cubicBezTo>
                <a:cubicBezTo>
                  <a:pt x="276" y="731"/>
                  <a:pt x="276" y="731"/>
                  <a:pt x="276" y="730"/>
                </a:cubicBezTo>
                <a:cubicBezTo>
                  <a:pt x="279" y="729"/>
                  <a:pt x="283" y="727"/>
                  <a:pt x="286" y="726"/>
                </a:cubicBezTo>
                <a:cubicBezTo>
                  <a:pt x="286" y="731"/>
                  <a:pt x="287" y="735"/>
                  <a:pt x="287" y="740"/>
                </a:cubicBezTo>
                <a:cubicBezTo>
                  <a:pt x="285" y="731"/>
                  <a:pt x="270" y="745"/>
                  <a:pt x="267" y="746"/>
                </a:cubicBezTo>
                <a:cubicBezTo>
                  <a:pt x="272" y="742"/>
                  <a:pt x="276" y="738"/>
                  <a:pt x="277" y="738"/>
                </a:cubicBezTo>
                <a:lnTo>
                  <a:pt x="274" y="734"/>
                </a:lnTo>
                <a:close/>
                <a:moveTo>
                  <a:pt x="287" y="741"/>
                </a:moveTo>
                <a:cubicBezTo>
                  <a:pt x="287" y="743"/>
                  <a:pt x="287" y="745"/>
                  <a:pt x="287" y="746"/>
                </a:cubicBezTo>
                <a:cubicBezTo>
                  <a:pt x="283" y="748"/>
                  <a:pt x="280" y="751"/>
                  <a:pt x="277" y="756"/>
                </a:cubicBezTo>
                <a:cubicBezTo>
                  <a:pt x="276" y="755"/>
                  <a:pt x="275" y="754"/>
                  <a:pt x="274" y="754"/>
                </a:cubicBezTo>
                <a:cubicBezTo>
                  <a:pt x="277" y="752"/>
                  <a:pt x="286" y="746"/>
                  <a:pt x="287" y="741"/>
                </a:cubicBezTo>
                <a:close/>
                <a:moveTo>
                  <a:pt x="257" y="743"/>
                </a:moveTo>
                <a:cubicBezTo>
                  <a:pt x="257" y="742"/>
                  <a:pt x="257" y="742"/>
                  <a:pt x="257" y="741"/>
                </a:cubicBezTo>
                <a:cubicBezTo>
                  <a:pt x="261" y="738"/>
                  <a:pt x="265" y="736"/>
                  <a:pt x="269" y="734"/>
                </a:cubicBezTo>
                <a:cubicBezTo>
                  <a:pt x="266" y="736"/>
                  <a:pt x="261" y="740"/>
                  <a:pt x="257" y="743"/>
                </a:cubicBezTo>
                <a:close/>
                <a:moveTo>
                  <a:pt x="236" y="745"/>
                </a:moveTo>
                <a:cubicBezTo>
                  <a:pt x="237" y="745"/>
                  <a:pt x="239" y="744"/>
                  <a:pt x="241" y="743"/>
                </a:cubicBezTo>
                <a:cubicBezTo>
                  <a:pt x="241" y="743"/>
                  <a:pt x="241" y="743"/>
                  <a:pt x="241" y="743"/>
                </a:cubicBezTo>
                <a:cubicBezTo>
                  <a:pt x="239" y="744"/>
                  <a:pt x="238" y="745"/>
                  <a:pt x="236" y="745"/>
                </a:cubicBezTo>
                <a:close/>
                <a:moveTo>
                  <a:pt x="245" y="756"/>
                </a:moveTo>
                <a:cubicBezTo>
                  <a:pt x="245" y="756"/>
                  <a:pt x="245" y="756"/>
                  <a:pt x="245" y="756"/>
                </a:cubicBezTo>
                <a:cubicBezTo>
                  <a:pt x="246" y="754"/>
                  <a:pt x="245" y="752"/>
                  <a:pt x="244" y="751"/>
                </a:cubicBezTo>
                <a:cubicBezTo>
                  <a:pt x="247" y="750"/>
                  <a:pt x="250" y="749"/>
                  <a:pt x="252" y="747"/>
                </a:cubicBezTo>
                <a:cubicBezTo>
                  <a:pt x="249" y="750"/>
                  <a:pt x="246" y="753"/>
                  <a:pt x="245" y="756"/>
                </a:cubicBezTo>
                <a:close/>
                <a:moveTo>
                  <a:pt x="247" y="765"/>
                </a:moveTo>
                <a:cubicBezTo>
                  <a:pt x="247" y="764"/>
                  <a:pt x="247" y="763"/>
                  <a:pt x="246" y="761"/>
                </a:cubicBezTo>
                <a:cubicBezTo>
                  <a:pt x="248" y="762"/>
                  <a:pt x="251" y="762"/>
                  <a:pt x="253" y="761"/>
                </a:cubicBezTo>
                <a:cubicBezTo>
                  <a:pt x="251" y="763"/>
                  <a:pt x="249" y="764"/>
                  <a:pt x="247" y="765"/>
                </a:cubicBezTo>
                <a:close/>
                <a:moveTo>
                  <a:pt x="251" y="779"/>
                </a:moveTo>
                <a:cubicBezTo>
                  <a:pt x="251" y="778"/>
                  <a:pt x="251" y="778"/>
                  <a:pt x="250" y="777"/>
                </a:cubicBezTo>
                <a:cubicBezTo>
                  <a:pt x="250" y="777"/>
                  <a:pt x="250" y="776"/>
                  <a:pt x="250" y="775"/>
                </a:cubicBezTo>
                <a:cubicBezTo>
                  <a:pt x="253" y="774"/>
                  <a:pt x="256" y="773"/>
                  <a:pt x="259" y="771"/>
                </a:cubicBezTo>
                <a:cubicBezTo>
                  <a:pt x="256" y="774"/>
                  <a:pt x="253" y="776"/>
                  <a:pt x="251" y="779"/>
                </a:cubicBezTo>
                <a:close/>
                <a:moveTo>
                  <a:pt x="255" y="795"/>
                </a:moveTo>
                <a:cubicBezTo>
                  <a:pt x="255" y="794"/>
                  <a:pt x="254" y="793"/>
                  <a:pt x="254" y="792"/>
                </a:cubicBezTo>
                <a:cubicBezTo>
                  <a:pt x="255" y="790"/>
                  <a:pt x="254" y="789"/>
                  <a:pt x="253" y="788"/>
                </a:cubicBezTo>
                <a:cubicBezTo>
                  <a:pt x="264" y="776"/>
                  <a:pt x="278" y="767"/>
                  <a:pt x="289" y="755"/>
                </a:cubicBezTo>
                <a:cubicBezTo>
                  <a:pt x="289" y="757"/>
                  <a:pt x="289" y="759"/>
                  <a:pt x="289" y="760"/>
                </a:cubicBezTo>
                <a:cubicBezTo>
                  <a:pt x="285" y="758"/>
                  <a:pt x="259" y="790"/>
                  <a:pt x="255" y="795"/>
                </a:cubicBezTo>
                <a:close/>
                <a:moveTo>
                  <a:pt x="276" y="785"/>
                </a:moveTo>
                <a:cubicBezTo>
                  <a:pt x="282" y="779"/>
                  <a:pt x="288" y="773"/>
                  <a:pt x="291" y="766"/>
                </a:cubicBezTo>
                <a:cubicBezTo>
                  <a:pt x="292" y="769"/>
                  <a:pt x="293" y="772"/>
                  <a:pt x="294" y="775"/>
                </a:cubicBezTo>
                <a:cubicBezTo>
                  <a:pt x="287" y="778"/>
                  <a:pt x="282" y="781"/>
                  <a:pt x="276" y="785"/>
                </a:cubicBezTo>
                <a:close/>
                <a:moveTo>
                  <a:pt x="297" y="783"/>
                </a:moveTo>
                <a:cubicBezTo>
                  <a:pt x="297" y="784"/>
                  <a:pt x="298" y="785"/>
                  <a:pt x="298" y="786"/>
                </a:cubicBezTo>
                <a:cubicBezTo>
                  <a:pt x="295" y="787"/>
                  <a:pt x="291" y="788"/>
                  <a:pt x="289" y="790"/>
                </a:cubicBezTo>
                <a:cubicBezTo>
                  <a:pt x="291" y="788"/>
                  <a:pt x="294" y="785"/>
                  <a:pt x="297" y="783"/>
                </a:cubicBezTo>
                <a:close/>
                <a:moveTo>
                  <a:pt x="259" y="808"/>
                </a:moveTo>
                <a:cubicBezTo>
                  <a:pt x="259" y="807"/>
                  <a:pt x="259" y="807"/>
                  <a:pt x="259" y="806"/>
                </a:cubicBezTo>
                <a:cubicBezTo>
                  <a:pt x="261" y="805"/>
                  <a:pt x="262" y="804"/>
                  <a:pt x="264" y="803"/>
                </a:cubicBezTo>
                <a:cubicBezTo>
                  <a:pt x="262" y="804"/>
                  <a:pt x="261" y="806"/>
                  <a:pt x="259" y="808"/>
                </a:cubicBezTo>
                <a:close/>
                <a:moveTo>
                  <a:pt x="263" y="817"/>
                </a:moveTo>
                <a:cubicBezTo>
                  <a:pt x="263" y="817"/>
                  <a:pt x="263" y="817"/>
                  <a:pt x="263" y="816"/>
                </a:cubicBezTo>
                <a:cubicBezTo>
                  <a:pt x="264" y="816"/>
                  <a:pt x="265" y="815"/>
                  <a:pt x="266" y="815"/>
                </a:cubicBezTo>
                <a:cubicBezTo>
                  <a:pt x="265" y="815"/>
                  <a:pt x="264" y="816"/>
                  <a:pt x="263" y="817"/>
                </a:cubicBezTo>
                <a:close/>
                <a:moveTo>
                  <a:pt x="270" y="828"/>
                </a:moveTo>
                <a:cubicBezTo>
                  <a:pt x="269" y="828"/>
                  <a:pt x="269" y="827"/>
                  <a:pt x="268" y="826"/>
                </a:cubicBezTo>
                <a:cubicBezTo>
                  <a:pt x="271" y="825"/>
                  <a:pt x="274" y="824"/>
                  <a:pt x="276" y="823"/>
                </a:cubicBezTo>
                <a:cubicBezTo>
                  <a:pt x="274" y="825"/>
                  <a:pt x="272" y="827"/>
                  <a:pt x="270" y="828"/>
                </a:cubicBezTo>
                <a:close/>
                <a:moveTo>
                  <a:pt x="278" y="840"/>
                </a:moveTo>
                <a:cubicBezTo>
                  <a:pt x="278" y="840"/>
                  <a:pt x="277" y="839"/>
                  <a:pt x="277" y="838"/>
                </a:cubicBezTo>
                <a:cubicBezTo>
                  <a:pt x="279" y="837"/>
                  <a:pt x="282" y="836"/>
                  <a:pt x="284" y="835"/>
                </a:cubicBezTo>
                <a:cubicBezTo>
                  <a:pt x="282" y="836"/>
                  <a:pt x="280" y="838"/>
                  <a:pt x="278" y="840"/>
                </a:cubicBezTo>
                <a:close/>
                <a:moveTo>
                  <a:pt x="283" y="811"/>
                </a:moveTo>
                <a:cubicBezTo>
                  <a:pt x="290" y="805"/>
                  <a:pt x="296" y="799"/>
                  <a:pt x="301" y="792"/>
                </a:cubicBezTo>
                <a:cubicBezTo>
                  <a:pt x="301" y="792"/>
                  <a:pt x="301" y="792"/>
                  <a:pt x="301" y="792"/>
                </a:cubicBezTo>
                <a:cubicBezTo>
                  <a:pt x="302" y="794"/>
                  <a:pt x="304" y="797"/>
                  <a:pt x="305" y="800"/>
                </a:cubicBezTo>
                <a:cubicBezTo>
                  <a:pt x="300" y="800"/>
                  <a:pt x="288" y="808"/>
                  <a:pt x="283" y="811"/>
                </a:cubicBezTo>
                <a:close/>
                <a:moveTo>
                  <a:pt x="288" y="850"/>
                </a:moveTo>
                <a:cubicBezTo>
                  <a:pt x="288" y="850"/>
                  <a:pt x="287" y="850"/>
                  <a:pt x="287" y="850"/>
                </a:cubicBezTo>
                <a:cubicBezTo>
                  <a:pt x="288" y="850"/>
                  <a:pt x="288" y="850"/>
                  <a:pt x="288" y="850"/>
                </a:cubicBezTo>
                <a:cubicBezTo>
                  <a:pt x="288" y="850"/>
                  <a:pt x="288" y="850"/>
                  <a:pt x="288" y="850"/>
                </a:cubicBezTo>
                <a:close/>
                <a:moveTo>
                  <a:pt x="288" y="824"/>
                </a:moveTo>
                <a:cubicBezTo>
                  <a:pt x="289" y="823"/>
                  <a:pt x="290" y="822"/>
                  <a:pt x="291" y="821"/>
                </a:cubicBezTo>
                <a:cubicBezTo>
                  <a:pt x="295" y="818"/>
                  <a:pt x="307" y="810"/>
                  <a:pt x="309" y="805"/>
                </a:cubicBezTo>
                <a:cubicBezTo>
                  <a:pt x="310" y="806"/>
                  <a:pt x="310" y="807"/>
                  <a:pt x="311" y="808"/>
                </a:cubicBezTo>
                <a:cubicBezTo>
                  <a:pt x="303" y="813"/>
                  <a:pt x="296" y="819"/>
                  <a:pt x="288" y="824"/>
                </a:cubicBezTo>
                <a:close/>
                <a:moveTo>
                  <a:pt x="293" y="838"/>
                </a:moveTo>
                <a:cubicBezTo>
                  <a:pt x="301" y="831"/>
                  <a:pt x="309" y="823"/>
                  <a:pt x="316" y="814"/>
                </a:cubicBezTo>
                <a:cubicBezTo>
                  <a:pt x="318" y="817"/>
                  <a:pt x="320" y="819"/>
                  <a:pt x="322" y="821"/>
                </a:cubicBezTo>
                <a:cubicBezTo>
                  <a:pt x="312" y="828"/>
                  <a:pt x="301" y="834"/>
                  <a:pt x="290" y="840"/>
                </a:cubicBezTo>
                <a:cubicBezTo>
                  <a:pt x="291" y="839"/>
                  <a:pt x="292" y="839"/>
                  <a:pt x="293" y="838"/>
                </a:cubicBezTo>
                <a:close/>
                <a:moveTo>
                  <a:pt x="296" y="858"/>
                </a:moveTo>
                <a:cubicBezTo>
                  <a:pt x="300" y="856"/>
                  <a:pt x="304" y="854"/>
                  <a:pt x="309" y="852"/>
                </a:cubicBezTo>
                <a:cubicBezTo>
                  <a:pt x="304" y="855"/>
                  <a:pt x="302" y="859"/>
                  <a:pt x="303" y="864"/>
                </a:cubicBezTo>
                <a:cubicBezTo>
                  <a:pt x="301" y="862"/>
                  <a:pt x="298" y="860"/>
                  <a:pt x="296" y="858"/>
                </a:cubicBezTo>
                <a:close/>
                <a:moveTo>
                  <a:pt x="308" y="867"/>
                </a:moveTo>
                <a:cubicBezTo>
                  <a:pt x="307" y="867"/>
                  <a:pt x="306" y="866"/>
                  <a:pt x="305" y="865"/>
                </a:cubicBezTo>
                <a:cubicBezTo>
                  <a:pt x="308" y="866"/>
                  <a:pt x="312" y="862"/>
                  <a:pt x="314" y="861"/>
                </a:cubicBezTo>
                <a:cubicBezTo>
                  <a:pt x="312" y="863"/>
                  <a:pt x="310" y="865"/>
                  <a:pt x="308" y="867"/>
                </a:cubicBezTo>
                <a:close/>
                <a:moveTo>
                  <a:pt x="306" y="844"/>
                </a:moveTo>
                <a:cubicBezTo>
                  <a:pt x="312" y="839"/>
                  <a:pt x="318" y="834"/>
                  <a:pt x="324" y="830"/>
                </a:cubicBezTo>
                <a:cubicBezTo>
                  <a:pt x="327" y="828"/>
                  <a:pt x="327" y="828"/>
                  <a:pt x="327" y="828"/>
                </a:cubicBezTo>
                <a:cubicBezTo>
                  <a:pt x="327" y="828"/>
                  <a:pt x="327" y="827"/>
                  <a:pt x="328" y="827"/>
                </a:cubicBezTo>
                <a:cubicBezTo>
                  <a:pt x="328" y="827"/>
                  <a:pt x="329" y="828"/>
                  <a:pt x="330" y="829"/>
                </a:cubicBezTo>
                <a:cubicBezTo>
                  <a:pt x="321" y="835"/>
                  <a:pt x="313" y="840"/>
                  <a:pt x="306" y="844"/>
                </a:cubicBezTo>
                <a:close/>
                <a:moveTo>
                  <a:pt x="337" y="835"/>
                </a:moveTo>
                <a:cubicBezTo>
                  <a:pt x="339" y="836"/>
                  <a:pt x="340" y="837"/>
                  <a:pt x="341" y="838"/>
                </a:cubicBezTo>
                <a:cubicBezTo>
                  <a:pt x="340" y="840"/>
                  <a:pt x="339" y="841"/>
                  <a:pt x="337" y="843"/>
                </a:cubicBezTo>
                <a:cubicBezTo>
                  <a:pt x="334" y="842"/>
                  <a:pt x="330" y="843"/>
                  <a:pt x="327" y="845"/>
                </a:cubicBezTo>
                <a:cubicBezTo>
                  <a:pt x="331" y="842"/>
                  <a:pt x="334" y="839"/>
                  <a:pt x="337" y="835"/>
                </a:cubicBezTo>
                <a:close/>
                <a:moveTo>
                  <a:pt x="352" y="846"/>
                </a:moveTo>
                <a:cubicBezTo>
                  <a:pt x="355" y="847"/>
                  <a:pt x="358" y="849"/>
                  <a:pt x="360" y="851"/>
                </a:cubicBezTo>
                <a:cubicBezTo>
                  <a:pt x="352" y="851"/>
                  <a:pt x="339" y="864"/>
                  <a:pt x="331" y="868"/>
                </a:cubicBezTo>
                <a:cubicBezTo>
                  <a:pt x="334" y="865"/>
                  <a:pt x="337" y="863"/>
                  <a:pt x="340" y="860"/>
                </a:cubicBezTo>
                <a:cubicBezTo>
                  <a:pt x="343" y="857"/>
                  <a:pt x="353" y="851"/>
                  <a:pt x="352" y="846"/>
                </a:cubicBezTo>
                <a:close/>
                <a:moveTo>
                  <a:pt x="364" y="853"/>
                </a:moveTo>
                <a:cubicBezTo>
                  <a:pt x="367" y="854"/>
                  <a:pt x="369" y="856"/>
                  <a:pt x="372" y="857"/>
                </a:cubicBezTo>
                <a:cubicBezTo>
                  <a:pt x="364" y="863"/>
                  <a:pt x="356" y="869"/>
                  <a:pt x="347" y="874"/>
                </a:cubicBezTo>
                <a:cubicBezTo>
                  <a:pt x="349" y="873"/>
                  <a:pt x="350" y="871"/>
                  <a:pt x="352" y="870"/>
                </a:cubicBezTo>
                <a:cubicBezTo>
                  <a:pt x="355" y="867"/>
                  <a:pt x="367" y="858"/>
                  <a:pt x="364" y="853"/>
                </a:cubicBezTo>
                <a:close/>
                <a:moveTo>
                  <a:pt x="386" y="884"/>
                </a:moveTo>
                <a:cubicBezTo>
                  <a:pt x="388" y="882"/>
                  <a:pt x="389" y="880"/>
                  <a:pt x="391" y="878"/>
                </a:cubicBezTo>
                <a:cubicBezTo>
                  <a:pt x="393" y="875"/>
                  <a:pt x="396" y="872"/>
                  <a:pt x="398" y="869"/>
                </a:cubicBezTo>
                <a:cubicBezTo>
                  <a:pt x="400" y="870"/>
                  <a:pt x="402" y="870"/>
                  <a:pt x="404" y="871"/>
                </a:cubicBezTo>
                <a:cubicBezTo>
                  <a:pt x="398" y="875"/>
                  <a:pt x="392" y="879"/>
                  <a:pt x="386" y="884"/>
                </a:cubicBezTo>
                <a:close/>
                <a:moveTo>
                  <a:pt x="410" y="876"/>
                </a:moveTo>
                <a:cubicBezTo>
                  <a:pt x="411" y="875"/>
                  <a:pt x="411" y="874"/>
                  <a:pt x="411" y="874"/>
                </a:cubicBezTo>
                <a:cubicBezTo>
                  <a:pt x="415" y="875"/>
                  <a:pt x="418" y="876"/>
                  <a:pt x="421" y="877"/>
                </a:cubicBezTo>
                <a:cubicBezTo>
                  <a:pt x="413" y="882"/>
                  <a:pt x="405" y="889"/>
                  <a:pt x="396" y="894"/>
                </a:cubicBezTo>
                <a:cubicBezTo>
                  <a:pt x="400" y="887"/>
                  <a:pt x="405" y="882"/>
                  <a:pt x="410" y="876"/>
                </a:cubicBezTo>
                <a:close/>
                <a:moveTo>
                  <a:pt x="362" y="882"/>
                </a:moveTo>
                <a:cubicBezTo>
                  <a:pt x="366" y="877"/>
                  <a:pt x="378" y="866"/>
                  <a:pt x="378" y="860"/>
                </a:cubicBezTo>
                <a:cubicBezTo>
                  <a:pt x="382" y="862"/>
                  <a:pt x="386" y="864"/>
                  <a:pt x="389" y="865"/>
                </a:cubicBezTo>
                <a:cubicBezTo>
                  <a:pt x="381" y="871"/>
                  <a:pt x="371" y="877"/>
                  <a:pt x="362" y="882"/>
                </a:cubicBezTo>
                <a:close/>
                <a:moveTo>
                  <a:pt x="331" y="881"/>
                </a:moveTo>
                <a:cubicBezTo>
                  <a:pt x="330" y="880"/>
                  <a:pt x="329" y="880"/>
                  <a:pt x="328" y="879"/>
                </a:cubicBezTo>
                <a:cubicBezTo>
                  <a:pt x="330" y="878"/>
                  <a:pt x="333" y="877"/>
                  <a:pt x="335" y="875"/>
                </a:cubicBezTo>
                <a:cubicBezTo>
                  <a:pt x="334" y="877"/>
                  <a:pt x="332" y="879"/>
                  <a:pt x="331" y="881"/>
                </a:cubicBezTo>
                <a:close/>
                <a:moveTo>
                  <a:pt x="347" y="888"/>
                </a:moveTo>
                <a:cubicBezTo>
                  <a:pt x="345" y="888"/>
                  <a:pt x="344" y="887"/>
                  <a:pt x="343" y="887"/>
                </a:cubicBezTo>
                <a:cubicBezTo>
                  <a:pt x="346" y="884"/>
                  <a:pt x="350" y="882"/>
                  <a:pt x="354" y="879"/>
                </a:cubicBezTo>
                <a:cubicBezTo>
                  <a:pt x="351" y="882"/>
                  <a:pt x="349" y="885"/>
                  <a:pt x="347" y="888"/>
                </a:cubicBezTo>
                <a:close/>
                <a:moveTo>
                  <a:pt x="367" y="896"/>
                </a:moveTo>
                <a:cubicBezTo>
                  <a:pt x="363" y="895"/>
                  <a:pt x="360" y="894"/>
                  <a:pt x="357" y="893"/>
                </a:cubicBezTo>
                <a:cubicBezTo>
                  <a:pt x="363" y="890"/>
                  <a:pt x="369" y="887"/>
                  <a:pt x="376" y="884"/>
                </a:cubicBezTo>
                <a:cubicBezTo>
                  <a:pt x="372" y="888"/>
                  <a:pt x="369" y="892"/>
                  <a:pt x="367" y="896"/>
                </a:cubicBezTo>
                <a:close/>
                <a:moveTo>
                  <a:pt x="383" y="902"/>
                </a:moveTo>
                <a:cubicBezTo>
                  <a:pt x="381" y="901"/>
                  <a:pt x="379" y="900"/>
                  <a:pt x="377" y="900"/>
                </a:cubicBezTo>
                <a:cubicBezTo>
                  <a:pt x="380" y="897"/>
                  <a:pt x="383" y="895"/>
                  <a:pt x="387" y="893"/>
                </a:cubicBezTo>
                <a:cubicBezTo>
                  <a:pt x="385" y="896"/>
                  <a:pt x="383" y="898"/>
                  <a:pt x="383" y="902"/>
                </a:cubicBezTo>
                <a:close/>
                <a:moveTo>
                  <a:pt x="415" y="912"/>
                </a:moveTo>
                <a:cubicBezTo>
                  <a:pt x="407" y="909"/>
                  <a:pt x="399" y="907"/>
                  <a:pt x="392" y="905"/>
                </a:cubicBezTo>
                <a:cubicBezTo>
                  <a:pt x="396" y="902"/>
                  <a:pt x="401" y="900"/>
                  <a:pt x="405" y="897"/>
                </a:cubicBezTo>
                <a:cubicBezTo>
                  <a:pt x="394" y="915"/>
                  <a:pt x="416" y="904"/>
                  <a:pt x="424" y="900"/>
                </a:cubicBezTo>
                <a:cubicBezTo>
                  <a:pt x="421" y="904"/>
                  <a:pt x="418" y="908"/>
                  <a:pt x="415" y="912"/>
                </a:cubicBezTo>
                <a:close/>
                <a:moveTo>
                  <a:pt x="428" y="916"/>
                </a:moveTo>
                <a:cubicBezTo>
                  <a:pt x="428" y="916"/>
                  <a:pt x="427" y="915"/>
                  <a:pt x="427" y="915"/>
                </a:cubicBezTo>
                <a:cubicBezTo>
                  <a:pt x="428" y="914"/>
                  <a:pt x="429" y="913"/>
                  <a:pt x="430" y="912"/>
                </a:cubicBezTo>
                <a:cubicBezTo>
                  <a:pt x="430" y="913"/>
                  <a:pt x="429" y="915"/>
                  <a:pt x="428" y="916"/>
                </a:cubicBezTo>
                <a:close/>
                <a:moveTo>
                  <a:pt x="417" y="894"/>
                </a:moveTo>
                <a:cubicBezTo>
                  <a:pt x="421" y="889"/>
                  <a:pt x="426" y="884"/>
                  <a:pt x="432" y="880"/>
                </a:cubicBezTo>
                <a:cubicBezTo>
                  <a:pt x="434" y="881"/>
                  <a:pt x="437" y="881"/>
                  <a:pt x="439" y="882"/>
                </a:cubicBezTo>
                <a:cubicBezTo>
                  <a:pt x="434" y="885"/>
                  <a:pt x="425" y="890"/>
                  <a:pt x="417" y="894"/>
                </a:cubicBezTo>
                <a:close/>
                <a:moveTo>
                  <a:pt x="446" y="887"/>
                </a:moveTo>
                <a:cubicBezTo>
                  <a:pt x="447" y="886"/>
                  <a:pt x="447" y="885"/>
                  <a:pt x="447" y="884"/>
                </a:cubicBezTo>
                <a:cubicBezTo>
                  <a:pt x="449" y="884"/>
                  <a:pt x="451" y="885"/>
                  <a:pt x="453" y="885"/>
                </a:cubicBezTo>
                <a:cubicBezTo>
                  <a:pt x="447" y="889"/>
                  <a:pt x="441" y="893"/>
                  <a:pt x="436" y="898"/>
                </a:cubicBezTo>
                <a:cubicBezTo>
                  <a:pt x="439" y="894"/>
                  <a:pt x="443" y="890"/>
                  <a:pt x="446" y="887"/>
                </a:cubicBezTo>
                <a:close/>
                <a:moveTo>
                  <a:pt x="448" y="921"/>
                </a:moveTo>
                <a:cubicBezTo>
                  <a:pt x="447" y="921"/>
                  <a:pt x="445" y="920"/>
                  <a:pt x="443" y="920"/>
                </a:cubicBezTo>
                <a:cubicBezTo>
                  <a:pt x="445" y="918"/>
                  <a:pt x="447" y="916"/>
                  <a:pt x="449" y="915"/>
                </a:cubicBezTo>
                <a:cubicBezTo>
                  <a:pt x="451" y="914"/>
                  <a:pt x="452" y="913"/>
                  <a:pt x="453" y="911"/>
                </a:cubicBezTo>
                <a:cubicBezTo>
                  <a:pt x="451" y="914"/>
                  <a:pt x="449" y="918"/>
                  <a:pt x="448" y="921"/>
                </a:cubicBezTo>
                <a:close/>
                <a:moveTo>
                  <a:pt x="442" y="911"/>
                </a:moveTo>
                <a:cubicBezTo>
                  <a:pt x="445" y="906"/>
                  <a:pt x="449" y="902"/>
                  <a:pt x="453" y="898"/>
                </a:cubicBezTo>
                <a:cubicBezTo>
                  <a:pt x="457" y="895"/>
                  <a:pt x="460" y="891"/>
                  <a:pt x="461" y="887"/>
                </a:cubicBezTo>
                <a:cubicBezTo>
                  <a:pt x="464" y="888"/>
                  <a:pt x="467" y="888"/>
                  <a:pt x="471" y="889"/>
                </a:cubicBezTo>
                <a:cubicBezTo>
                  <a:pt x="460" y="895"/>
                  <a:pt x="451" y="903"/>
                  <a:pt x="442" y="911"/>
                </a:cubicBezTo>
                <a:close/>
                <a:moveTo>
                  <a:pt x="469" y="905"/>
                </a:moveTo>
                <a:cubicBezTo>
                  <a:pt x="472" y="902"/>
                  <a:pt x="480" y="896"/>
                  <a:pt x="481" y="891"/>
                </a:cubicBezTo>
                <a:cubicBezTo>
                  <a:pt x="485" y="892"/>
                  <a:pt x="489" y="892"/>
                  <a:pt x="493" y="893"/>
                </a:cubicBezTo>
                <a:cubicBezTo>
                  <a:pt x="482" y="901"/>
                  <a:pt x="471" y="909"/>
                  <a:pt x="459" y="917"/>
                </a:cubicBezTo>
                <a:cubicBezTo>
                  <a:pt x="462" y="913"/>
                  <a:pt x="465" y="909"/>
                  <a:pt x="469" y="905"/>
                </a:cubicBezTo>
                <a:close/>
                <a:moveTo>
                  <a:pt x="466" y="925"/>
                </a:moveTo>
                <a:cubicBezTo>
                  <a:pt x="465" y="925"/>
                  <a:pt x="464" y="925"/>
                  <a:pt x="462" y="925"/>
                </a:cubicBezTo>
                <a:cubicBezTo>
                  <a:pt x="466" y="922"/>
                  <a:pt x="469" y="920"/>
                  <a:pt x="473" y="918"/>
                </a:cubicBezTo>
                <a:cubicBezTo>
                  <a:pt x="470" y="920"/>
                  <a:pt x="468" y="923"/>
                  <a:pt x="466" y="925"/>
                </a:cubicBezTo>
                <a:close/>
                <a:moveTo>
                  <a:pt x="486" y="930"/>
                </a:moveTo>
                <a:cubicBezTo>
                  <a:pt x="483" y="929"/>
                  <a:pt x="480" y="928"/>
                  <a:pt x="478" y="928"/>
                </a:cubicBezTo>
                <a:cubicBezTo>
                  <a:pt x="483" y="924"/>
                  <a:pt x="489" y="920"/>
                  <a:pt x="495" y="915"/>
                </a:cubicBezTo>
                <a:cubicBezTo>
                  <a:pt x="492" y="920"/>
                  <a:pt x="489" y="925"/>
                  <a:pt x="486" y="930"/>
                </a:cubicBezTo>
                <a:close/>
                <a:moveTo>
                  <a:pt x="500" y="922"/>
                </a:moveTo>
                <a:cubicBezTo>
                  <a:pt x="506" y="913"/>
                  <a:pt x="512" y="906"/>
                  <a:pt x="519" y="898"/>
                </a:cubicBezTo>
                <a:cubicBezTo>
                  <a:pt x="520" y="898"/>
                  <a:pt x="520" y="897"/>
                  <a:pt x="520" y="896"/>
                </a:cubicBezTo>
                <a:cubicBezTo>
                  <a:pt x="525" y="897"/>
                  <a:pt x="529" y="897"/>
                  <a:pt x="534" y="898"/>
                </a:cubicBezTo>
                <a:cubicBezTo>
                  <a:pt x="523" y="906"/>
                  <a:pt x="511" y="915"/>
                  <a:pt x="500" y="922"/>
                </a:cubicBezTo>
                <a:close/>
                <a:moveTo>
                  <a:pt x="499" y="902"/>
                </a:moveTo>
                <a:cubicBezTo>
                  <a:pt x="501" y="900"/>
                  <a:pt x="504" y="897"/>
                  <a:pt x="506" y="895"/>
                </a:cubicBezTo>
                <a:cubicBezTo>
                  <a:pt x="507" y="895"/>
                  <a:pt x="508" y="895"/>
                  <a:pt x="509" y="895"/>
                </a:cubicBezTo>
                <a:cubicBezTo>
                  <a:pt x="506" y="897"/>
                  <a:pt x="502" y="900"/>
                  <a:pt x="499" y="902"/>
                </a:cubicBezTo>
                <a:close/>
                <a:moveTo>
                  <a:pt x="508" y="933"/>
                </a:moveTo>
                <a:cubicBezTo>
                  <a:pt x="509" y="933"/>
                  <a:pt x="510" y="932"/>
                  <a:pt x="511" y="931"/>
                </a:cubicBezTo>
                <a:cubicBezTo>
                  <a:pt x="510" y="932"/>
                  <a:pt x="510" y="933"/>
                  <a:pt x="511" y="934"/>
                </a:cubicBezTo>
                <a:cubicBezTo>
                  <a:pt x="510" y="934"/>
                  <a:pt x="509" y="934"/>
                  <a:pt x="508" y="933"/>
                </a:cubicBezTo>
                <a:close/>
                <a:moveTo>
                  <a:pt x="544" y="899"/>
                </a:moveTo>
                <a:cubicBezTo>
                  <a:pt x="549" y="899"/>
                  <a:pt x="553" y="900"/>
                  <a:pt x="557" y="900"/>
                </a:cubicBezTo>
                <a:cubicBezTo>
                  <a:pt x="556" y="903"/>
                  <a:pt x="552" y="907"/>
                  <a:pt x="548" y="912"/>
                </a:cubicBezTo>
                <a:cubicBezTo>
                  <a:pt x="548" y="912"/>
                  <a:pt x="547" y="911"/>
                  <a:pt x="546" y="910"/>
                </a:cubicBezTo>
                <a:cubicBezTo>
                  <a:pt x="543" y="907"/>
                  <a:pt x="519" y="926"/>
                  <a:pt x="514" y="928"/>
                </a:cubicBezTo>
                <a:cubicBezTo>
                  <a:pt x="520" y="921"/>
                  <a:pt x="542" y="907"/>
                  <a:pt x="544" y="899"/>
                </a:cubicBezTo>
                <a:close/>
                <a:moveTo>
                  <a:pt x="535" y="937"/>
                </a:moveTo>
                <a:cubicBezTo>
                  <a:pt x="529" y="936"/>
                  <a:pt x="523" y="936"/>
                  <a:pt x="518" y="935"/>
                </a:cubicBezTo>
                <a:cubicBezTo>
                  <a:pt x="520" y="934"/>
                  <a:pt x="533" y="928"/>
                  <a:pt x="541" y="922"/>
                </a:cubicBezTo>
                <a:cubicBezTo>
                  <a:pt x="537" y="928"/>
                  <a:pt x="534" y="933"/>
                  <a:pt x="535" y="937"/>
                </a:cubicBezTo>
                <a:close/>
                <a:moveTo>
                  <a:pt x="548" y="938"/>
                </a:moveTo>
                <a:cubicBezTo>
                  <a:pt x="547" y="938"/>
                  <a:pt x="546" y="938"/>
                  <a:pt x="545" y="938"/>
                </a:cubicBezTo>
                <a:cubicBezTo>
                  <a:pt x="547" y="937"/>
                  <a:pt x="549" y="936"/>
                  <a:pt x="550" y="934"/>
                </a:cubicBezTo>
                <a:cubicBezTo>
                  <a:pt x="549" y="935"/>
                  <a:pt x="549" y="936"/>
                  <a:pt x="548" y="938"/>
                </a:cubicBezTo>
                <a:close/>
                <a:moveTo>
                  <a:pt x="553" y="921"/>
                </a:moveTo>
                <a:cubicBezTo>
                  <a:pt x="558" y="914"/>
                  <a:pt x="562" y="908"/>
                  <a:pt x="566" y="901"/>
                </a:cubicBezTo>
                <a:cubicBezTo>
                  <a:pt x="570" y="901"/>
                  <a:pt x="574" y="901"/>
                  <a:pt x="578" y="901"/>
                </a:cubicBezTo>
                <a:cubicBezTo>
                  <a:pt x="569" y="909"/>
                  <a:pt x="561" y="918"/>
                  <a:pt x="551" y="925"/>
                </a:cubicBezTo>
                <a:cubicBezTo>
                  <a:pt x="552" y="923"/>
                  <a:pt x="552" y="922"/>
                  <a:pt x="553" y="921"/>
                </a:cubicBezTo>
                <a:close/>
                <a:moveTo>
                  <a:pt x="561" y="938"/>
                </a:moveTo>
                <a:cubicBezTo>
                  <a:pt x="569" y="934"/>
                  <a:pt x="576" y="928"/>
                  <a:pt x="583" y="922"/>
                </a:cubicBezTo>
                <a:cubicBezTo>
                  <a:pt x="581" y="925"/>
                  <a:pt x="572" y="934"/>
                  <a:pt x="576" y="938"/>
                </a:cubicBezTo>
                <a:cubicBezTo>
                  <a:pt x="571" y="939"/>
                  <a:pt x="566" y="939"/>
                  <a:pt x="561" y="938"/>
                </a:cubicBezTo>
                <a:close/>
                <a:moveTo>
                  <a:pt x="583" y="912"/>
                </a:moveTo>
                <a:cubicBezTo>
                  <a:pt x="585" y="909"/>
                  <a:pt x="587" y="906"/>
                  <a:pt x="589" y="903"/>
                </a:cubicBezTo>
                <a:cubicBezTo>
                  <a:pt x="589" y="902"/>
                  <a:pt x="589" y="902"/>
                  <a:pt x="589" y="902"/>
                </a:cubicBezTo>
                <a:cubicBezTo>
                  <a:pt x="591" y="902"/>
                  <a:pt x="592" y="902"/>
                  <a:pt x="594" y="902"/>
                </a:cubicBezTo>
                <a:cubicBezTo>
                  <a:pt x="590" y="905"/>
                  <a:pt x="586" y="908"/>
                  <a:pt x="583" y="912"/>
                </a:cubicBezTo>
                <a:close/>
                <a:moveTo>
                  <a:pt x="597" y="933"/>
                </a:moveTo>
                <a:cubicBezTo>
                  <a:pt x="597" y="934"/>
                  <a:pt x="596" y="935"/>
                  <a:pt x="596" y="935"/>
                </a:cubicBezTo>
                <a:cubicBezTo>
                  <a:pt x="592" y="934"/>
                  <a:pt x="588" y="935"/>
                  <a:pt x="585" y="938"/>
                </a:cubicBezTo>
                <a:cubicBezTo>
                  <a:pt x="584" y="938"/>
                  <a:pt x="583" y="938"/>
                  <a:pt x="582" y="938"/>
                </a:cubicBezTo>
                <a:cubicBezTo>
                  <a:pt x="589" y="934"/>
                  <a:pt x="597" y="928"/>
                  <a:pt x="605" y="922"/>
                </a:cubicBezTo>
                <a:cubicBezTo>
                  <a:pt x="606" y="921"/>
                  <a:pt x="607" y="920"/>
                  <a:pt x="609" y="919"/>
                </a:cubicBezTo>
                <a:cubicBezTo>
                  <a:pt x="605" y="924"/>
                  <a:pt x="601" y="929"/>
                  <a:pt x="597" y="933"/>
                </a:cubicBezTo>
                <a:close/>
                <a:moveTo>
                  <a:pt x="594" y="920"/>
                </a:moveTo>
                <a:cubicBezTo>
                  <a:pt x="596" y="917"/>
                  <a:pt x="598" y="915"/>
                  <a:pt x="600" y="912"/>
                </a:cubicBezTo>
                <a:cubicBezTo>
                  <a:pt x="602" y="909"/>
                  <a:pt x="605" y="906"/>
                  <a:pt x="607" y="903"/>
                </a:cubicBezTo>
                <a:cubicBezTo>
                  <a:pt x="610" y="903"/>
                  <a:pt x="613" y="903"/>
                  <a:pt x="617" y="903"/>
                </a:cubicBezTo>
                <a:cubicBezTo>
                  <a:pt x="609" y="909"/>
                  <a:pt x="602" y="914"/>
                  <a:pt x="594" y="920"/>
                </a:cubicBezTo>
                <a:close/>
                <a:moveTo>
                  <a:pt x="622" y="929"/>
                </a:moveTo>
                <a:cubicBezTo>
                  <a:pt x="620" y="930"/>
                  <a:pt x="620" y="932"/>
                  <a:pt x="620" y="934"/>
                </a:cubicBezTo>
                <a:cubicBezTo>
                  <a:pt x="617" y="934"/>
                  <a:pt x="614" y="934"/>
                  <a:pt x="611" y="935"/>
                </a:cubicBezTo>
                <a:cubicBezTo>
                  <a:pt x="617" y="930"/>
                  <a:pt x="623" y="925"/>
                  <a:pt x="628" y="920"/>
                </a:cubicBezTo>
                <a:cubicBezTo>
                  <a:pt x="626" y="923"/>
                  <a:pt x="624" y="926"/>
                  <a:pt x="622" y="929"/>
                </a:cubicBezTo>
                <a:close/>
                <a:moveTo>
                  <a:pt x="621" y="916"/>
                </a:moveTo>
                <a:cubicBezTo>
                  <a:pt x="621" y="916"/>
                  <a:pt x="621" y="916"/>
                  <a:pt x="621" y="916"/>
                </a:cubicBezTo>
                <a:cubicBezTo>
                  <a:pt x="623" y="913"/>
                  <a:pt x="628" y="907"/>
                  <a:pt x="629" y="903"/>
                </a:cubicBezTo>
                <a:cubicBezTo>
                  <a:pt x="631" y="903"/>
                  <a:pt x="634" y="903"/>
                  <a:pt x="637" y="903"/>
                </a:cubicBezTo>
                <a:cubicBezTo>
                  <a:pt x="631" y="907"/>
                  <a:pt x="626" y="911"/>
                  <a:pt x="621" y="916"/>
                </a:cubicBezTo>
                <a:close/>
                <a:moveTo>
                  <a:pt x="644" y="931"/>
                </a:moveTo>
                <a:cubicBezTo>
                  <a:pt x="641" y="932"/>
                  <a:pt x="637" y="932"/>
                  <a:pt x="634" y="933"/>
                </a:cubicBezTo>
                <a:cubicBezTo>
                  <a:pt x="639" y="930"/>
                  <a:pt x="644" y="926"/>
                  <a:pt x="649" y="922"/>
                </a:cubicBezTo>
                <a:cubicBezTo>
                  <a:pt x="646" y="925"/>
                  <a:pt x="645" y="928"/>
                  <a:pt x="644" y="931"/>
                </a:cubicBezTo>
                <a:close/>
                <a:moveTo>
                  <a:pt x="669" y="903"/>
                </a:moveTo>
                <a:cubicBezTo>
                  <a:pt x="664" y="897"/>
                  <a:pt x="642" y="918"/>
                  <a:pt x="638" y="921"/>
                </a:cubicBezTo>
                <a:cubicBezTo>
                  <a:pt x="641" y="917"/>
                  <a:pt x="649" y="908"/>
                  <a:pt x="649" y="903"/>
                </a:cubicBezTo>
                <a:cubicBezTo>
                  <a:pt x="660" y="902"/>
                  <a:pt x="672" y="901"/>
                  <a:pt x="684" y="899"/>
                </a:cubicBezTo>
                <a:cubicBezTo>
                  <a:pt x="678" y="905"/>
                  <a:pt x="672" y="910"/>
                  <a:pt x="665" y="915"/>
                </a:cubicBezTo>
                <a:cubicBezTo>
                  <a:pt x="669" y="912"/>
                  <a:pt x="670" y="908"/>
                  <a:pt x="669" y="903"/>
                </a:cubicBezTo>
                <a:close/>
                <a:moveTo>
                  <a:pt x="690" y="917"/>
                </a:moveTo>
                <a:cubicBezTo>
                  <a:pt x="688" y="919"/>
                  <a:pt x="687" y="922"/>
                  <a:pt x="688" y="924"/>
                </a:cubicBezTo>
                <a:cubicBezTo>
                  <a:pt x="679" y="926"/>
                  <a:pt x="669" y="928"/>
                  <a:pt x="658" y="929"/>
                </a:cubicBezTo>
                <a:cubicBezTo>
                  <a:pt x="664" y="926"/>
                  <a:pt x="669" y="922"/>
                  <a:pt x="675" y="918"/>
                </a:cubicBezTo>
                <a:cubicBezTo>
                  <a:pt x="668" y="930"/>
                  <a:pt x="687" y="919"/>
                  <a:pt x="690" y="917"/>
                </a:cubicBezTo>
                <a:cubicBezTo>
                  <a:pt x="690" y="917"/>
                  <a:pt x="690" y="917"/>
                  <a:pt x="690" y="917"/>
                </a:cubicBezTo>
                <a:close/>
                <a:moveTo>
                  <a:pt x="693" y="898"/>
                </a:moveTo>
                <a:cubicBezTo>
                  <a:pt x="697" y="897"/>
                  <a:pt x="701" y="897"/>
                  <a:pt x="705" y="896"/>
                </a:cubicBezTo>
                <a:cubicBezTo>
                  <a:pt x="700" y="900"/>
                  <a:pt x="694" y="904"/>
                  <a:pt x="689" y="908"/>
                </a:cubicBezTo>
                <a:cubicBezTo>
                  <a:pt x="690" y="906"/>
                  <a:pt x="691" y="904"/>
                  <a:pt x="693" y="902"/>
                </a:cubicBezTo>
                <a:cubicBezTo>
                  <a:pt x="694" y="901"/>
                  <a:pt x="694" y="899"/>
                  <a:pt x="693" y="898"/>
                </a:cubicBezTo>
                <a:close/>
                <a:moveTo>
                  <a:pt x="716" y="917"/>
                </a:moveTo>
                <a:cubicBezTo>
                  <a:pt x="710" y="919"/>
                  <a:pt x="704" y="920"/>
                  <a:pt x="697" y="922"/>
                </a:cubicBezTo>
                <a:cubicBezTo>
                  <a:pt x="703" y="918"/>
                  <a:pt x="709" y="914"/>
                  <a:pt x="715" y="910"/>
                </a:cubicBezTo>
                <a:cubicBezTo>
                  <a:pt x="717" y="909"/>
                  <a:pt x="719" y="908"/>
                  <a:pt x="721" y="906"/>
                </a:cubicBezTo>
                <a:cubicBezTo>
                  <a:pt x="718" y="909"/>
                  <a:pt x="716" y="913"/>
                  <a:pt x="716" y="917"/>
                </a:cubicBezTo>
                <a:close/>
                <a:moveTo>
                  <a:pt x="713" y="902"/>
                </a:moveTo>
                <a:cubicBezTo>
                  <a:pt x="715" y="900"/>
                  <a:pt x="717" y="897"/>
                  <a:pt x="718" y="895"/>
                </a:cubicBezTo>
                <a:cubicBezTo>
                  <a:pt x="719" y="894"/>
                  <a:pt x="719" y="894"/>
                  <a:pt x="719" y="893"/>
                </a:cubicBezTo>
                <a:cubicBezTo>
                  <a:pt x="723" y="892"/>
                  <a:pt x="727" y="891"/>
                  <a:pt x="731" y="890"/>
                </a:cubicBezTo>
                <a:cubicBezTo>
                  <a:pt x="725" y="894"/>
                  <a:pt x="720" y="898"/>
                  <a:pt x="713" y="902"/>
                </a:cubicBezTo>
                <a:close/>
                <a:moveTo>
                  <a:pt x="749" y="907"/>
                </a:moveTo>
                <a:cubicBezTo>
                  <a:pt x="745" y="908"/>
                  <a:pt x="742" y="909"/>
                  <a:pt x="738" y="910"/>
                </a:cubicBezTo>
                <a:cubicBezTo>
                  <a:pt x="742" y="907"/>
                  <a:pt x="746" y="904"/>
                  <a:pt x="749" y="901"/>
                </a:cubicBezTo>
                <a:cubicBezTo>
                  <a:pt x="748" y="903"/>
                  <a:pt x="748" y="905"/>
                  <a:pt x="749" y="907"/>
                </a:cubicBezTo>
                <a:close/>
                <a:moveTo>
                  <a:pt x="732" y="905"/>
                </a:moveTo>
                <a:cubicBezTo>
                  <a:pt x="735" y="901"/>
                  <a:pt x="746" y="892"/>
                  <a:pt x="745" y="886"/>
                </a:cubicBezTo>
                <a:cubicBezTo>
                  <a:pt x="749" y="885"/>
                  <a:pt x="754" y="883"/>
                  <a:pt x="758" y="882"/>
                </a:cubicBezTo>
                <a:cubicBezTo>
                  <a:pt x="750" y="890"/>
                  <a:pt x="742" y="898"/>
                  <a:pt x="732" y="905"/>
                </a:cubicBezTo>
                <a:close/>
                <a:moveTo>
                  <a:pt x="776" y="896"/>
                </a:moveTo>
                <a:cubicBezTo>
                  <a:pt x="772" y="898"/>
                  <a:pt x="769" y="899"/>
                  <a:pt x="765" y="901"/>
                </a:cubicBezTo>
                <a:cubicBezTo>
                  <a:pt x="768" y="898"/>
                  <a:pt x="772" y="895"/>
                  <a:pt x="776" y="892"/>
                </a:cubicBezTo>
                <a:cubicBezTo>
                  <a:pt x="775" y="893"/>
                  <a:pt x="775" y="894"/>
                  <a:pt x="776" y="896"/>
                </a:cubicBezTo>
                <a:close/>
                <a:moveTo>
                  <a:pt x="765" y="890"/>
                </a:moveTo>
                <a:cubicBezTo>
                  <a:pt x="767" y="887"/>
                  <a:pt x="768" y="884"/>
                  <a:pt x="769" y="881"/>
                </a:cubicBezTo>
                <a:cubicBezTo>
                  <a:pt x="771" y="880"/>
                  <a:pt x="771" y="878"/>
                  <a:pt x="771" y="877"/>
                </a:cubicBezTo>
                <a:cubicBezTo>
                  <a:pt x="777" y="874"/>
                  <a:pt x="784" y="872"/>
                  <a:pt x="790" y="868"/>
                </a:cubicBezTo>
                <a:cubicBezTo>
                  <a:pt x="783" y="876"/>
                  <a:pt x="774" y="883"/>
                  <a:pt x="765" y="890"/>
                </a:cubicBezTo>
                <a:close/>
                <a:moveTo>
                  <a:pt x="791" y="884"/>
                </a:moveTo>
                <a:cubicBezTo>
                  <a:pt x="795" y="878"/>
                  <a:pt x="799" y="871"/>
                  <a:pt x="803" y="866"/>
                </a:cubicBezTo>
                <a:cubicBezTo>
                  <a:pt x="804" y="865"/>
                  <a:pt x="804" y="863"/>
                  <a:pt x="804" y="861"/>
                </a:cubicBezTo>
                <a:cubicBezTo>
                  <a:pt x="814" y="856"/>
                  <a:pt x="825" y="850"/>
                  <a:pt x="835" y="843"/>
                </a:cubicBezTo>
                <a:cubicBezTo>
                  <a:pt x="834" y="844"/>
                  <a:pt x="833" y="845"/>
                  <a:pt x="832" y="847"/>
                </a:cubicBezTo>
                <a:cubicBezTo>
                  <a:pt x="817" y="855"/>
                  <a:pt x="806" y="874"/>
                  <a:pt x="791" y="884"/>
                </a:cubicBezTo>
                <a:close/>
                <a:moveTo>
                  <a:pt x="828" y="864"/>
                </a:moveTo>
                <a:cubicBezTo>
                  <a:pt x="828" y="863"/>
                  <a:pt x="828" y="863"/>
                  <a:pt x="829" y="863"/>
                </a:cubicBezTo>
                <a:cubicBezTo>
                  <a:pt x="832" y="858"/>
                  <a:pt x="837" y="854"/>
                  <a:pt x="841" y="849"/>
                </a:cubicBezTo>
                <a:cubicBezTo>
                  <a:pt x="843" y="849"/>
                  <a:pt x="844" y="849"/>
                  <a:pt x="846" y="848"/>
                </a:cubicBezTo>
                <a:cubicBezTo>
                  <a:pt x="840" y="853"/>
                  <a:pt x="834" y="859"/>
                  <a:pt x="828" y="864"/>
                </a:cubicBezTo>
                <a:close/>
                <a:moveTo>
                  <a:pt x="858" y="829"/>
                </a:moveTo>
                <a:cubicBezTo>
                  <a:pt x="858" y="828"/>
                  <a:pt x="858" y="828"/>
                  <a:pt x="858" y="828"/>
                </a:cubicBezTo>
                <a:cubicBezTo>
                  <a:pt x="859" y="828"/>
                  <a:pt x="860" y="827"/>
                  <a:pt x="861" y="826"/>
                </a:cubicBezTo>
                <a:cubicBezTo>
                  <a:pt x="860" y="827"/>
                  <a:pt x="859" y="828"/>
                  <a:pt x="858" y="829"/>
                </a:cubicBezTo>
                <a:close/>
                <a:moveTo>
                  <a:pt x="897" y="800"/>
                </a:moveTo>
                <a:cubicBezTo>
                  <a:pt x="897" y="800"/>
                  <a:pt x="897" y="799"/>
                  <a:pt x="896" y="799"/>
                </a:cubicBezTo>
                <a:cubicBezTo>
                  <a:pt x="896" y="799"/>
                  <a:pt x="897" y="799"/>
                  <a:pt x="897" y="798"/>
                </a:cubicBezTo>
                <a:cubicBezTo>
                  <a:pt x="897" y="798"/>
                  <a:pt x="898" y="799"/>
                  <a:pt x="898" y="799"/>
                </a:cubicBezTo>
                <a:cubicBezTo>
                  <a:pt x="898" y="799"/>
                  <a:pt x="897" y="800"/>
                  <a:pt x="897" y="800"/>
                </a:cubicBezTo>
                <a:close/>
                <a:moveTo>
                  <a:pt x="906" y="792"/>
                </a:moveTo>
                <a:cubicBezTo>
                  <a:pt x="905" y="792"/>
                  <a:pt x="905" y="792"/>
                  <a:pt x="904" y="792"/>
                </a:cubicBezTo>
                <a:cubicBezTo>
                  <a:pt x="905" y="791"/>
                  <a:pt x="906" y="790"/>
                  <a:pt x="908" y="788"/>
                </a:cubicBezTo>
                <a:cubicBezTo>
                  <a:pt x="907" y="790"/>
                  <a:pt x="906" y="791"/>
                  <a:pt x="906" y="792"/>
                </a:cubicBezTo>
                <a:close/>
                <a:moveTo>
                  <a:pt x="922" y="779"/>
                </a:moveTo>
                <a:cubicBezTo>
                  <a:pt x="924" y="776"/>
                  <a:pt x="925" y="774"/>
                  <a:pt x="927" y="772"/>
                </a:cubicBezTo>
                <a:cubicBezTo>
                  <a:pt x="932" y="764"/>
                  <a:pt x="937" y="755"/>
                  <a:pt x="941" y="746"/>
                </a:cubicBezTo>
                <a:cubicBezTo>
                  <a:pt x="943" y="748"/>
                  <a:pt x="945" y="750"/>
                  <a:pt x="948" y="750"/>
                </a:cubicBezTo>
                <a:cubicBezTo>
                  <a:pt x="939" y="754"/>
                  <a:pt x="929" y="772"/>
                  <a:pt x="922" y="779"/>
                </a:cubicBezTo>
                <a:close/>
                <a:moveTo>
                  <a:pt x="937" y="776"/>
                </a:moveTo>
                <a:cubicBezTo>
                  <a:pt x="941" y="772"/>
                  <a:pt x="954" y="760"/>
                  <a:pt x="953" y="753"/>
                </a:cubicBezTo>
                <a:cubicBezTo>
                  <a:pt x="956" y="755"/>
                  <a:pt x="959" y="757"/>
                  <a:pt x="963" y="758"/>
                </a:cubicBezTo>
                <a:cubicBezTo>
                  <a:pt x="949" y="765"/>
                  <a:pt x="937" y="784"/>
                  <a:pt x="924" y="793"/>
                </a:cubicBezTo>
                <a:cubicBezTo>
                  <a:pt x="927" y="787"/>
                  <a:pt x="932" y="782"/>
                  <a:pt x="937" y="776"/>
                </a:cubicBezTo>
                <a:close/>
                <a:moveTo>
                  <a:pt x="934" y="800"/>
                </a:moveTo>
                <a:cubicBezTo>
                  <a:pt x="933" y="799"/>
                  <a:pt x="931" y="799"/>
                  <a:pt x="930" y="799"/>
                </a:cubicBezTo>
                <a:cubicBezTo>
                  <a:pt x="933" y="796"/>
                  <a:pt x="936" y="794"/>
                  <a:pt x="939" y="791"/>
                </a:cubicBezTo>
                <a:cubicBezTo>
                  <a:pt x="938" y="794"/>
                  <a:pt x="936" y="797"/>
                  <a:pt x="934" y="800"/>
                </a:cubicBezTo>
                <a:close/>
                <a:moveTo>
                  <a:pt x="949" y="805"/>
                </a:moveTo>
                <a:cubicBezTo>
                  <a:pt x="948" y="804"/>
                  <a:pt x="946" y="804"/>
                  <a:pt x="945" y="803"/>
                </a:cubicBezTo>
                <a:cubicBezTo>
                  <a:pt x="949" y="801"/>
                  <a:pt x="953" y="799"/>
                  <a:pt x="957" y="796"/>
                </a:cubicBezTo>
                <a:cubicBezTo>
                  <a:pt x="954" y="799"/>
                  <a:pt x="952" y="802"/>
                  <a:pt x="949" y="805"/>
                </a:cubicBezTo>
                <a:close/>
                <a:moveTo>
                  <a:pt x="949" y="792"/>
                </a:moveTo>
                <a:cubicBezTo>
                  <a:pt x="952" y="786"/>
                  <a:pt x="956" y="780"/>
                  <a:pt x="960" y="775"/>
                </a:cubicBezTo>
                <a:cubicBezTo>
                  <a:pt x="965" y="771"/>
                  <a:pt x="968" y="767"/>
                  <a:pt x="968" y="761"/>
                </a:cubicBezTo>
                <a:cubicBezTo>
                  <a:pt x="971" y="763"/>
                  <a:pt x="975" y="765"/>
                  <a:pt x="978" y="766"/>
                </a:cubicBezTo>
                <a:cubicBezTo>
                  <a:pt x="970" y="775"/>
                  <a:pt x="959" y="784"/>
                  <a:pt x="949" y="792"/>
                </a:cubicBezTo>
                <a:close/>
                <a:moveTo>
                  <a:pt x="987" y="770"/>
                </a:moveTo>
                <a:cubicBezTo>
                  <a:pt x="987" y="770"/>
                  <a:pt x="988" y="771"/>
                  <a:pt x="989" y="771"/>
                </a:cubicBezTo>
                <a:cubicBezTo>
                  <a:pt x="981" y="775"/>
                  <a:pt x="974" y="789"/>
                  <a:pt x="968" y="795"/>
                </a:cubicBezTo>
                <a:cubicBezTo>
                  <a:pt x="974" y="787"/>
                  <a:pt x="981" y="779"/>
                  <a:pt x="987" y="770"/>
                </a:cubicBezTo>
                <a:close/>
                <a:moveTo>
                  <a:pt x="980" y="816"/>
                </a:moveTo>
                <a:cubicBezTo>
                  <a:pt x="979" y="816"/>
                  <a:pt x="978" y="815"/>
                  <a:pt x="977" y="815"/>
                </a:cubicBezTo>
                <a:cubicBezTo>
                  <a:pt x="980" y="813"/>
                  <a:pt x="983" y="811"/>
                  <a:pt x="987" y="809"/>
                </a:cubicBezTo>
                <a:cubicBezTo>
                  <a:pt x="985" y="811"/>
                  <a:pt x="983" y="814"/>
                  <a:pt x="980" y="816"/>
                </a:cubicBezTo>
                <a:close/>
                <a:moveTo>
                  <a:pt x="969" y="810"/>
                </a:moveTo>
                <a:cubicBezTo>
                  <a:pt x="972" y="804"/>
                  <a:pt x="977" y="798"/>
                  <a:pt x="981" y="792"/>
                </a:cubicBezTo>
                <a:cubicBezTo>
                  <a:pt x="984" y="789"/>
                  <a:pt x="996" y="779"/>
                  <a:pt x="995" y="774"/>
                </a:cubicBezTo>
                <a:cubicBezTo>
                  <a:pt x="999" y="775"/>
                  <a:pt x="1003" y="777"/>
                  <a:pt x="1007" y="779"/>
                </a:cubicBezTo>
                <a:cubicBezTo>
                  <a:pt x="997" y="791"/>
                  <a:pt x="982" y="804"/>
                  <a:pt x="969" y="810"/>
                </a:cubicBezTo>
                <a:close/>
                <a:moveTo>
                  <a:pt x="1003" y="825"/>
                </a:moveTo>
                <a:cubicBezTo>
                  <a:pt x="1001" y="824"/>
                  <a:pt x="999" y="823"/>
                  <a:pt x="996" y="822"/>
                </a:cubicBezTo>
                <a:cubicBezTo>
                  <a:pt x="999" y="821"/>
                  <a:pt x="1012" y="815"/>
                  <a:pt x="1008" y="810"/>
                </a:cubicBezTo>
                <a:cubicBezTo>
                  <a:pt x="1005" y="804"/>
                  <a:pt x="992" y="816"/>
                  <a:pt x="990" y="817"/>
                </a:cubicBezTo>
                <a:cubicBezTo>
                  <a:pt x="999" y="806"/>
                  <a:pt x="1009" y="795"/>
                  <a:pt x="1014" y="782"/>
                </a:cubicBezTo>
                <a:cubicBezTo>
                  <a:pt x="1021" y="785"/>
                  <a:pt x="1027" y="787"/>
                  <a:pt x="1033" y="789"/>
                </a:cubicBezTo>
                <a:cubicBezTo>
                  <a:pt x="1026" y="803"/>
                  <a:pt x="1011" y="812"/>
                  <a:pt x="1003" y="825"/>
                </a:cubicBezTo>
                <a:close/>
                <a:moveTo>
                  <a:pt x="1041" y="792"/>
                </a:moveTo>
                <a:cubicBezTo>
                  <a:pt x="1045" y="793"/>
                  <a:pt x="1049" y="795"/>
                  <a:pt x="1053" y="796"/>
                </a:cubicBezTo>
                <a:cubicBezTo>
                  <a:pt x="1040" y="804"/>
                  <a:pt x="1029" y="815"/>
                  <a:pt x="1015" y="822"/>
                </a:cubicBezTo>
                <a:cubicBezTo>
                  <a:pt x="1023" y="813"/>
                  <a:pt x="1036" y="803"/>
                  <a:pt x="1041" y="792"/>
                </a:cubicBezTo>
                <a:close/>
                <a:moveTo>
                  <a:pt x="1059" y="798"/>
                </a:moveTo>
                <a:cubicBezTo>
                  <a:pt x="1063" y="799"/>
                  <a:pt x="1068" y="800"/>
                  <a:pt x="1072" y="801"/>
                </a:cubicBezTo>
                <a:cubicBezTo>
                  <a:pt x="1061" y="813"/>
                  <a:pt x="1048" y="820"/>
                  <a:pt x="1033" y="827"/>
                </a:cubicBezTo>
                <a:cubicBezTo>
                  <a:pt x="1037" y="822"/>
                  <a:pt x="1042" y="818"/>
                  <a:pt x="1046" y="814"/>
                </a:cubicBezTo>
                <a:cubicBezTo>
                  <a:pt x="1049" y="811"/>
                  <a:pt x="1061" y="803"/>
                  <a:pt x="1059" y="798"/>
                </a:cubicBezTo>
                <a:close/>
                <a:moveTo>
                  <a:pt x="1078" y="816"/>
                </a:moveTo>
                <a:cubicBezTo>
                  <a:pt x="1072" y="820"/>
                  <a:pt x="1067" y="824"/>
                  <a:pt x="1061" y="828"/>
                </a:cubicBezTo>
                <a:cubicBezTo>
                  <a:pt x="1065" y="823"/>
                  <a:pt x="1080" y="810"/>
                  <a:pt x="1080" y="803"/>
                </a:cubicBezTo>
                <a:cubicBezTo>
                  <a:pt x="1083" y="804"/>
                  <a:pt x="1086" y="805"/>
                  <a:pt x="1089" y="806"/>
                </a:cubicBezTo>
                <a:cubicBezTo>
                  <a:pt x="1085" y="809"/>
                  <a:pt x="1081" y="812"/>
                  <a:pt x="1078" y="816"/>
                </a:cubicBezTo>
                <a:close/>
                <a:moveTo>
                  <a:pt x="1099" y="808"/>
                </a:moveTo>
                <a:cubicBezTo>
                  <a:pt x="1104" y="809"/>
                  <a:pt x="1109" y="810"/>
                  <a:pt x="1114" y="810"/>
                </a:cubicBezTo>
                <a:cubicBezTo>
                  <a:pt x="1101" y="820"/>
                  <a:pt x="1086" y="831"/>
                  <a:pt x="1070" y="837"/>
                </a:cubicBezTo>
                <a:cubicBezTo>
                  <a:pt x="1074" y="832"/>
                  <a:pt x="1078" y="827"/>
                  <a:pt x="1083" y="822"/>
                </a:cubicBezTo>
                <a:cubicBezTo>
                  <a:pt x="1089" y="817"/>
                  <a:pt x="1094" y="813"/>
                  <a:pt x="1099" y="808"/>
                </a:cubicBezTo>
                <a:close/>
                <a:moveTo>
                  <a:pt x="1020" y="831"/>
                </a:moveTo>
                <a:cubicBezTo>
                  <a:pt x="1019" y="831"/>
                  <a:pt x="1018" y="831"/>
                  <a:pt x="1017" y="830"/>
                </a:cubicBezTo>
                <a:cubicBezTo>
                  <a:pt x="1019" y="829"/>
                  <a:pt x="1021" y="828"/>
                  <a:pt x="1023" y="827"/>
                </a:cubicBezTo>
                <a:cubicBezTo>
                  <a:pt x="1022" y="828"/>
                  <a:pt x="1021" y="830"/>
                  <a:pt x="1020" y="831"/>
                </a:cubicBezTo>
                <a:close/>
                <a:moveTo>
                  <a:pt x="1033" y="836"/>
                </a:moveTo>
                <a:cubicBezTo>
                  <a:pt x="1034" y="836"/>
                  <a:pt x="1035" y="835"/>
                  <a:pt x="1036" y="835"/>
                </a:cubicBezTo>
                <a:cubicBezTo>
                  <a:pt x="1041" y="832"/>
                  <a:pt x="1047" y="829"/>
                  <a:pt x="1052" y="826"/>
                </a:cubicBezTo>
                <a:cubicBezTo>
                  <a:pt x="1050" y="829"/>
                  <a:pt x="1044" y="835"/>
                  <a:pt x="1043" y="839"/>
                </a:cubicBezTo>
                <a:cubicBezTo>
                  <a:pt x="1040" y="838"/>
                  <a:pt x="1036" y="837"/>
                  <a:pt x="1033" y="836"/>
                </a:cubicBezTo>
                <a:close/>
                <a:moveTo>
                  <a:pt x="1058" y="844"/>
                </a:moveTo>
                <a:cubicBezTo>
                  <a:pt x="1056" y="844"/>
                  <a:pt x="1054" y="843"/>
                  <a:pt x="1052" y="842"/>
                </a:cubicBezTo>
                <a:cubicBezTo>
                  <a:pt x="1055" y="841"/>
                  <a:pt x="1058" y="839"/>
                  <a:pt x="1062" y="837"/>
                </a:cubicBezTo>
                <a:cubicBezTo>
                  <a:pt x="1060" y="839"/>
                  <a:pt x="1059" y="842"/>
                  <a:pt x="1058" y="844"/>
                </a:cubicBezTo>
                <a:close/>
                <a:moveTo>
                  <a:pt x="1082" y="850"/>
                </a:moveTo>
                <a:cubicBezTo>
                  <a:pt x="1078" y="849"/>
                  <a:pt x="1073" y="848"/>
                  <a:pt x="1068" y="847"/>
                </a:cubicBezTo>
                <a:cubicBezTo>
                  <a:pt x="1077" y="844"/>
                  <a:pt x="1086" y="839"/>
                  <a:pt x="1094" y="834"/>
                </a:cubicBezTo>
                <a:cubicBezTo>
                  <a:pt x="1092" y="837"/>
                  <a:pt x="1084" y="846"/>
                  <a:pt x="1082" y="850"/>
                </a:cubicBezTo>
                <a:close/>
                <a:moveTo>
                  <a:pt x="1120" y="816"/>
                </a:moveTo>
                <a:cubicBezTo>
                  <a:pt x="1121" y="815"/>
                  <a:pt x="1121" y="813"/>
                  <a:pt x="1120" y="811"/>
                </a:cubicBezTo>
                <a:cubicBezTo>
                  <a:pt x="1127" y="812"/>
                  <a:pt x="1134" y="813"/>
                  <a:pt x="1141" y="813"/>
                </a:cubicBezTo>
                <a:cubicBezTo>
                  <a:pt x="1127" y="824"/>
                  <a:pt x="1113" y="838"/>
                  <a:pt x="1096" y="844"/>
                </a:cubicBezTo>
                <a:cubicBezTo>
                  <a:pt x="1104" y="834"/>
                  <a:pt x="1113" y="823"/>
                  <a:pt x="1120" y="816"/>
                </a:cubicBezTo>
                <a:close/>
                <a:moveTo>
                  <a:pt x="1124" y="843"/>
                </a:moveTo>
                <a:cubicBezTo>
                  <a:pt x="1129" y="837"/>
                  <a:pt x="1134" y="832"/>
                  <a:pt x="1139" y="827"/>
                </a:cubicBezTo>
                <a:cubicBezTo>
                  <a:pt x="1145" y="824"/>
                  <a:pt x="1149" y="820"/>
                  <a:pt x="1149" y="814"/>
                </a:cubicBezTo>
                <a:cubicBezTo>
                  <a:pt x="1154" y="814"/>
                  <a:pt x="1158" y="814"/>
                  <a:pt x="1162" y="814"/>
                </a:cubicBezTo>
                <a:cubicBezTo>
                  <a:pt x="1150" y="825"/>
                  <a:pt x="1137" y="835"/>
                  <a:pt x="1124" y="843"/>
                </a:cubicBezTo>
                <a:close/>
                <a:moveTo>
                  <a:pt x="1175" y="813"/>
                </a:moveTo>
                <a:cubicBezTo>
                  <a:pt x="1182" y="813"/>
                  <a:pt x="1190" y="812"/>
                  <a:pt x="1197" y="810"/>
                </a:cubicBezTo>
                <a:cubicBezTo>
                  <a:pt x="1192" y="815"/>
                  <a:pt x="1186" y="820"/>
                  <a:pt x="1181" y="825"/>
                </a:cubicBezTo>
                <a:cubicBezTo>
                  <a:pt x="1169" y="833"/>
                  <a:pt x="1157" y="840"/>
                  <a:pt x="1147" y="844"/>
                </a:cubicBezTo>
                <a:cubicBezTo>
                  <a:pt x="1151" y="840"/>
                  <a:pt x="1155" y="835"/>
                  <a:pt x="1159" y="831"/>
                </a:cubicBezTo>
                <a:cubicBezTo>
                  <a:pt x="1164" y="825"/>
                  <a:pt x="1170" y="819"/>
                  <a:pt x="1175" y="813"/>
                </a:cubicBezTo>
                <a:close/>
                <a:moveTo>
                  <a:pt x="1106" y="854"/>
                </a:moveTo>
                <a:cubicBezTo>
                  <a:pt x="1103" y="854"/>
                  <a:pt x="1100" y="853"/>
                  <a:pt x="1097" y="853"/>
                </a:cubicBezTo>
                <a:cubicBezTo>
                  <a:pt x="1102" y="851"/>
                  <a:pt x="1107" y="848"/>
                  <a:pt x="1111" y="846"/>
                </a:cubicBezTo>
                <a:cubicBezTo>
                  <a:pt x="1109" y="848"/>
                  <a:pt x="1107" y="851"/>
                  <a:pt x="1106" y="854"/>
                </a:cubicBezTo>
                <a:close/>
                <a:moveTo>
                  <a:pt x="1130" y="855"/>
                </a:moveTo>
                <a:cubicBezTo>
                  <a:pt x="1126" y="855"/>
                  <a:pt x="1123" y="855"/>
                  <a:pt x="1119" y="855"/>
                </a:cubicBezTo>
                <a:cubicBezTo>
                  <a:pt x="1125" y="852"/>
                  <a:pt x="1130" y="848"/>
                  <a:pt x="1136" y="844"/>
                </a:cubicBezTo>
                <a:cubicBezTo>
                  <a:pt x="1133" y="847"/>
                  <a:pt x="1131" y="851"/>
                  <a:pt x="1130" y="855"/>
                </a:cubicBezTo>
                <a:close/>
                <a:moveTo>
                  <a:pt x="1160" y="849"/>
                </a:moveTo>
                <a:cubicBezTo>
                  <a:pt x="1159" y="850"/>
                  <a:pt x="1159" y="851"/>
                  <a:pt x="1159" y="852"/>
                </a:cubicBezTo>
                <a:cubicBezTo>
                  <a:pt x="1154" y="853"/>
                  <a:pt x="1150" y="853"/>
                  <a:pt x="1145" y="854"/>
                </a:cubicBezTo>
                <a:cubicBezTo>
                  <a:pt x="1150" y="851"/>
                  <a:pt x="1156" y="849"/>
                  <a:pt x="1163" y="845"/>
                </a:cubicBezTo>
                <a:cubicBezTo>
                  <a:pt x="1162" y="846"/>
                  <a:pt x="1161" y="848"/>
                  <a:pt x="1160" y="849"/>
                </a:cubicBezTo>
                <a:close/>
                <a:moveTo>
                  <a:pt x="1177" y="841"/>
                </a:moveTo>
                <a:cubicBezTo>
                  <a:pt x="1180" y="838"/>
                  <a:pt x="1183" y="834"/>
                  <a:pt x="1186" y="831"/>
                </a:cubicBezTo>
                <a:cubicBezTo>
                  <a:pt x="1190" y="828"/>
                  <a:pt x="1212" y="815"/>
                  <a:pt x="1208" y="808"/>
                </a:cubicBezTo>
                <a:cubicBezTo>
                  <a:pt x="1215" y="807"/>
                  <a:pt x="1222" y="805"/>
                  <a:pt x="1229" y="802"/>
                </a:cubicBezTo>
                <a:cubicBezTo>
                  <a:pt x="1229" y="803"/>
                  <a:pt x="1228" y="803"/>
                  <a:pt x="1228" y="804"/>
                </a:cubicBezTo>
                <a:cubicBezTo>
                  <a:pt x="1215" y="818"/>
                  <a:pt x="1196" y="832"/>
                  <a:pt x="1177" y="841"/>
                </a:cubicBezTo>
                <a:close/>
                <a:moveTo>
                  <a:pt x="1190" y="844"/>
                </a:moveTo>
                <a:cubicBezTo>
                  <a:pt x="1189" y="845"/>
                  <a:pt x="1187" y="845"/>
                  <a:pt x="1186" y="846"/>
                </a:cubicBezTo>
                <a:cubicBezTo>
                  <a:pt x="1187" y="845"/>
                  <a:pt x="1189" y="844"/>
                  <a:pt x="1191" y="843"/>
                </a:cubicBezTo>
                <a:cubicBezTo>
                  <a:pt x="1191" y="843"/>
                  <a:pt x="1190" y="844"/>
                  <a:pt x="1190" y="844"/>
                </a:cubicBezTo>
                <a:close/>
                <a:moveTo>
                  <a:pt x="1235" y="800"/>
                </a:moveTo>
                <a:cubicBezTo>
                  <a:pt x="1240" y="798"/>
                  <a:pt x="1246" y="796"/>
                  <a:pt x="1250" y="793"/>
                </a:cubicBezTo>
                <a:cubicBezTo>
                  <a:pt x="1242" y="804"/>
                  <a:pt x="1233" y="814"/>
                  <a:pt x="1222" y="822"/>
                </a:cubicBezTo>
                <a:cubicBezTo>
                  <a:pt x="1224" y="820"/>
                  <a:pt x="1243" y="804"/>
                  <a:pt x="1235" y="800"/>
                </a:cubicBezTo>
                <a:close/>
                <a:moveTo>
                  <a:pt x="1264" y="792"/>
                </a:moveTo>
                <a:cubicBezTo>
                  <a:pt x="1255" y="802"/>
                  <a:pt x="1246" y="813"/>
                  <a:pt x="1235" y="821"/>
                </a:cubicBezTo>
                <a:cubicBezTo>
                  <a:pt x="1247" y="811"/>
                  <a:pt x="1257" y="799"/>
                  <a:pt x="1265" y="786"/>
                </a:cubicBezTo>
                <a:cubicBezTo>
                  <a:pt x="1268" y="784"/>
                  <a:pt x="1272" y="782"/>
                  <a:pt x="1275" y="780"/>
                </a:cubicBezTo>
                <a:cubicBezTo>
                  <a:pt x="1271" y="784"/>
                  <a:pt x="1268" y="788"/>
                  <a:pt x="1264" y="792"/>
                </a:cubicBezTo>
                <a:close/>
                <a:moveTo>
                  <a:pt x="1329" y="476"/>
                </a:moveTo>
                <a:cubicBezTo>
                  <a:pt x="1326" y="482"/>
                  <a:pt x="1322" y="488"/>
                  <a:pt x="1318" y="492"/>
                </a:cubicBezTo>
                <a:cubicBezTo>
                  <a:pt x="1320" y="484"/>
                  <a:pt x="1325" y="477"/>
                  <a:pt x="1330" y="469"/>
                </a:cubicBezTo>
                <a:cubicBezTo>
                  <a:pt x="1330" y="472"/>
                  <a:pt x="1329" y="474"/>
                  <a:pt x="1329" y="476"/>
                </a:cubicBezTo>
                <a:close/>
                <a:moveTo>
                  <a:pt x="697" y="122"/>
                </a:moveTo>
                <a:cubicBezTo>
                  <a:pt x="701" y="120"/>
                  <a:pt x="706" y="117"/>
                  <a:pt x="711" y="114"/>
                </a:cubicBezTo>
                <a:cubicBezTo>
                  <a:pt x="697" y="125"/>
                  <a:pt x="682" y="132"/>
                  <a:pt x="667" y="140"/>
                </a:cubicBezTo>
                <a:cubicBezTo>
                  <a:pt x="676" y="134"/>
                  <a:pt x="686" y="128"/>
                  <a:pt x="697" y="122"/>
                </a:cubicBezTo>
                <a:close/>
                <a:moveTo>
                  <a:pt x="679" y="156"/>
                </a:moveTo>
                <a:cubicBezTo>
                  <a:pt x="682" y="154"/>
                  <a:pt x="691" y="146"/>
                  <a:pt x="688" y="141"/>
                </a:cubicBezTo>
                <a:cubicBezTo>
                  <a:pt x="693" y="139"/>
                  <a:pt x="697" y="137"/>
                  <a:pt x="702" y="134"/>
                </a:cubicBezTo>
                <a:cubicBezTo>
                  <a:pt x="698" y="140"/>
                  <a:pt x="695" y="147"/>
                  <a:pt x="692" y="153"/>
                </a:cubicBezTo>
                <a:cubicBezTo>
                  <a:pt x="687" y="152"/>
                  <a:pt x="683" y="153"/>
                  <a:pt x="679" y="156"/>
                </a:cubicBezTo>
                <a:close/>
                <a:moveTo>
                  <a:pt x="688" y="162"/>
                </a:moveTo>
                <a:cubicBezTo>
                  <a:pt x="687" y="165"/>
                  <a:pt x="686" y="168"/>
                  <a:pt x="685" y="171"/>
                </a:cubicBezTo>
                <a:cubicBezTo>
                  <a:pt x="684" y="168"/>
                  <a:pt x="679" y="169"/>
                  <a:pt x="674" y="171"/>
                </a:cubicBezTo>
                <a:cubicBezTo>
                  <a:pt x="679" y="168"/>
                  <a:pt x="684" y="165"/>
                  <a:pt x="688" y="162"/>
                </a:cubicBezTo>
                <a:close/>
                <a:moveTo>
                  <a:pt x="684" y="176"/>
                </a:moveTo>
                <a:cubicBezTo>
                  <a:pt x="684" y="177"/>
                  <a:pt x="683" y="178"/>
                  <a:pt x="683" y="179"/>
                </a:cubicBezTo>
                <a:cubicBezTo>
                  <a:pt x="683" y="181"/>
                  <a:pt x="682" y="183"/>
                  <a:pt x="682" y="185"/>
                </a:cubicBezTo>
                <a:cubicBezTo>
                  <a:pt x="671" y="190"/>
                  <a:pt x="657" y="195"/>
                  <a:pt x="644" y="201"/>
                </a:cubicBezTo>
                <a:cubicBezTo>
                  <a:pt x="657" y="192"/>
                  <a:pt x="671" y="185"/>
                  <a:pt x="684" y="176"/>
                </a:cubicBezTo>
                <a:close/>
                <a:moveTo>
                  <a:pt x="673" y="229"/>
                </a:moveTo>
                <a:cubicBezTo>
                  <a:pt x="675" y="227"/>
                  <a:pt x="677" y="226"/>
                  <a:pt x="678" y="224"/>
                </a:cubicBezTo>
                <a:cubicBezTo>
                  <a:pt x="678" y="226"/>
                  <a:pt x="678" y="228"/>
                  <a:pt x="678" y="230"/>
                </a:cubicBezTo>
                <a:cubicBezTo>
                  <a:pt x="676" y="229"/>
                  <a:pt x="675" y="229"/>
                  <a:pt x="673" y="229"/>
                </a:cubicBezTo>
                <a:close/>
                <a:moveTo>
                  <a:pt x="676" y="242"/>
                </a:moveTo>
                <a:cubicBezTo>
                  <a:pt x="676" y="243"/>
                  <a:pt x="676" y="244"/>
                  <a:pt x="676" y="245"/>
                </a:cubicBezTo>
                <a:cubicBezTo>
                  <a:pt x="673" y="242"/>
                  <a:pt x="670" y="240"/>
                  <a:pt x="667" y="238"/>
                </a:cubicBezTo>
                <a:cubicBezTo>
                  <a:pt x="668" y="238"/>
                  <a:pt x="669" y="238"/>
                  <a:pt x="670" y="238"/>
                </a:cubicBezTo>
                <a:cubicBezTo>
                  <a:pt x="670" y="241"/>
                  <a:pt x="673" y="243"/>
                  <a:pt x="676" y="242"/>
                </a:cubicBezTo>
                <a:close/>
                <a:moveTo>
                  <a:pt x="668" y="219"/>
                </a:moveTo>
                <a:cubicBezTo>
                  <a:pt x="672" y="217"/>
                  <a:pt x="676" y="215"/>
                  <a:pt x="679" y="212"/>
                </a:cubicBezTo>
                <a:cubicBezTo>
                  <a:pt x="679" y="214"/>
                  <a:pt x="679" y="215"/>
                  <a:pt x="679" y="217"/>
                </a:cubicBezTo>
                <a:cubicBezTo>
                  <a:pt x="675" y="216"/>
                  <a:pt x="672" y="216"/>
                  <a:pt x="668" y="219"/>
                </a:cubicBezTo>
                <a:close/>
                <a:moveTo>
                  <a:pt x="659" y="210"/>
                </a:moveTo>
                <a:cubicBezTo>
                  <a:pt x="666" y="206"/>
                  <a:pt x="673" y="201"/>
                  <a:pt x="680" y="196"/>
                </a:cubicBezTo>
                <a:cubicBezTo>
                  <a:pt x="680" y="198"/>
                  <a:pt x="680" y="200"/>
                  <a:pt x="680" y="201"/>
                </a:cubicBezTo>
                <a:cubicBezTo>
                  <a:pt x="673" y="204"/>
                  <a:pt x="666" y="207"/>
                  <a:pt x="659" y="210"/>
                </a:cubicBezTo>
                <a:close/>
                <a:moveTo>
                  <a:pt x="660" y="230"/>
                </a:moveTo>
                <a:cubicBezTo>
                  <a:pt x="659" y="231"/>
                  <a:pt x="659" y="231"/>
                  <a:pt x="658" y="232"/>
                </a:cubicBezTo>
                <a:cubicBezTo>
                  <a:pt x="658" y="232"/>
                  <a:pt x="657" y="232"/>
                  <a:pt x="657" y="231"/>
                </a:cubicBezTo>
                <a:cubicBezTo>
                  <a:pt x="658" y="231"/>
                  <a:pt x="659" y="231"/>
                  <a:pt x="660" y="230"/>
                </a:cubicBezTo>
                <a:close/>
                <a:moveTo>
                  <a:pt x="653" y="220"/>
                </a:moveTo>
                <a:cubicBezTo>
                  <a:pt x="651" y="221"/>
                  <a:pt x="649" y="223"/>
                  <a:pt x="648" y="225"/>
                </a:cubicBezTo>
                <a:cubicBezTo>
                  <a:pt x="646" y="224"/>
                  <a:pt x="645" y="223"/>
                  <a:pt x="644" y="222"/>
                </a:cubicBezTo>
                <a:cubicBezTo>
                  <a:pt x="647" y="222"/>
                  <a:pt x="650" y="221"/>
                  <a:pt x="653" y="220"/>
                </a:cubicBezTo>
                <a:close/>
                <a:moveTo>
                  <a:pt x="666" y="177"/>
                </a:moveTo>
                <a:cubicBezTo>
                  <a:pt x="665" y="177"/>
                  <a:pt x="664" y="178"/>
                  <a:pt x="664" y="178"/>
                </a:cubicBezTo>
                <a:cubicBezTo>
                  <a:pt x="665" y="177"/>
                  <a:pt x="665" y="177"/>
                  <a:pt x="666" y="177"/>
                </a:cubicBezTo>
                <a:close/>
                <a:moveTo>
                  <a:pt x="662" y="154"/>
                </a:moveTo>
                <a:cubicBezTo>
                  <a:pt x="656" y="158"/>
                  <a:pt x="649" y="162"/>
                  <a:pt x="642" y="165"/>
                </a:cubicBezTo>
                <a:cubicBezTo>
                  <a:pt x="649" y="161"/>
                  <a:pt x="655" y="158"/>
                  <a:pt x="662" y="154"/>
                </a:cubicBezTo>
                <a:close/>
                <a:moveTo>
                  <a:pt x="642" y="210"/>
                </a:moveTo>
                <a:cubicBezTo>
                  <a:pt x="639" y="212"/>
                  <a:pt x="636" y="213"/>
                  <a:pt x="634" y="215"/>
                </a:cubicBezTo>
                <a:cubicBezTo>
                  <a:pt x="633" y="215"/>
                  <a:pt x="632" y="214"/>
                  <a:pt x="631" y="214"/>
                </a:cubicBezTo>
                <a:cubicBezTo>
                  <a:pt x="635" y="213"/>
                  <a:pt x="639" y="211"/>
                  <a:pt x="642" y="210"/>
                </a:cubicBezTo>
                <a:close/>
                <a:moveTo>
                  <a:pt x="626" y="191"/>
                </a:moveTo>
                <a:cubicBezTo>
                  <a:pt x="627" y="191"/>
                  <a:pt x="627" y="191"/>
                  <a:pt x="628" y="191"/>
                </a:cubicBezTo>
                <a:cubicBezTo>
                  <a:pt x="627" y="191"/>
                  <a:pt x="627" y="192"/>
                  <a:pt x="626" y="192"/>
                </a:cubicBezTo>
                <a:cubicBezTo>
                  <a:pt x="626" y="192"/>
                  <a:pt x="626" y="191"/>
                  <a:pt x="626" y="191"/>
                </a:cubicBezTo>
                <a:close/>
                <a:moveTo>
                  <a:pt x="625" y="199"/>
                </a:moveTo>
                <a:cubicBezTo>
                  <a:pt x="627" y="200"/>
                  <a:pt x="630" y="200"/>
                  <a:pt x="633" y="199"/>
                </a:cubicBezTo>
                <a:cubicBezTo>
                  <a:pt x="630" y="201"/>
                  <a:pt x="626" y="203"/>
                  <a:pt x="623" y="205"/>
                </a:cubicBezTo>
                <a:cubicBezTo>
                  <a:pt x="624" y="203"/>
                  <a:pt x="624" y="201"/>
                  <a:pt x="625" y="199"/>
                </a:cubicBezTo>
                <a:close/>
                <a:moveTo>
                  <a:pt x="267" y="253"/>
                </a:moveTo>
                <a:cubicBezTo>
                  <a:pt x="266" y="257"/>
                  <a:pt x="264" y="261"/>
                  <a:pt x="263" y="265"/>
                </a:cubicBezTo>
                <a:cubicBezTo>
                  <a:pt x="261" y="267"/>
                  <a:pt x="258" y="269"/>
                  <a:pt x="256" y="270"/>
                </a:cubicBezTo>
                <a:cubicBezTo>
                  <a:pt x="252" y="266"/>
                  <a:pt x="239" y="276"/>
                  <a:pt x="236" y="278"/>
                </a:cubicBezTo>
                <a:cubicBezTo>
                  <a:pt x="246" y="269"/>
                  <a:pt x="257" y="261"/>
                  <a:pt x="267" y="253"/>
                </a:cubicBezTo>
                <a:close/>
                <a:moveTo>
                  <a:pt x="253" y="342"/>
                </a:moveTo>
                <a:cubicBezTo>
                  <a:pt x="253" y="345"/>
                  <a:pt x="253" y="348"/>
                  <a:pt x="254" y="352"/>
                </a:cubicBezTo>
                <a:cubicBezTo>
                  <a:pt x="241" y="355"/>
                  <a:pt x="228" y="370"/>
                  <a:pt x="216" y="376"/>
                </a:cubicBezTo>
                <a:cubicBezTo>
                  <a:pt x="228" y="364"/>
                  <a:pt x="241" y="354"/>
                  <a:pt x="253" y="342"/>
                </a:cubicBezTo>
                <a:close/>
                <a:moveTo>
                  <a:pt x="202" y="377"/>
                </a:moveTo>
                <a:cubicBezTo>
                  <a:pt x="202" y="376"/>
                  <a:pt x="202" y="374"/>
                  <a:pt x="201" y="372"/>
                </a:cubicBezTo>
                <a:cubicBezTo>
                  <a:pt x="207" y="369"/>
                  <a:pt x="212" y="366"/>
                  <a:pt x="218" y="363"/>
                </a:cubicBezTo>
                <a:cubicBezTo>
                  <a:pt x="213" y="368"/>
                  <a:pt x="207" y="372"/>
                  <a:pt x="202" y="377"/>
                </a:cubicBezTo>
                <a:close/>
                <a:moveTo>
                  <a:pt x="255" y="360"/>
                </a:moveTo>
                <a:cubicBezTo>
                  <a:pt x="256" y="365"/>
                  <a:pt x="257" y="369"/>
                  <a:pt x="258" y="373"/>
                </a:cubicBezTo>
                <a:cubicBezTo>
                  <a:pt x="258" y="373"/>
                  <a:pt x="257" y="373"/>
                  <a:pt x="257" y="373"/>
                </a:cubicBezTo>
                <a:cubicBezTo>
                  <a:pt x="257" y="372"/>
                  <a:pt x="255" y="371"/>
                  <a:pt x="254" y="370"/>
                </a:cubicBezTo>
                <a:cubicBezTo>
                  <a:pt x="251" y="370"/>
                  <a:pt x="246" y="371"/>
                  <a:pt x="241" y="372"/>
                </a:cubicBezTo>
                <a:cubicBezTo>
                  <a:pt x="245" y="368"/>
                  <a:pt x="250" y="365"/>
                  <a:pt x="255" y="360"/>
                </a:cubicBezTo>
                <a:close/>
                <a:moveTo>
                  <a:pt x="253" y="299"/>
                </a:moveTo>
                <a:cubicBezTo>
                  <a:pt x="250" y="300"/>
                  <a:pt x="247" y="302"/>
                  <a:pt x="244" y="304"/>
                </a:cubicBezTo>
                <a:cubicBezTo>
                  <a:pt x="248" y="301"/>
                  <a:pt x="252" y="298"/>
                  <a:pt x="255" y="294"/>
                </a:cubicBezTo>
                <a:cubicBezTo>
                  <a:pt x="255" y="296"/>
                  <a:pt x="255" y="297"/>
                  <a:pt x="255" y="298"/>
                </a:cubicBezTo>
                <a:cubicBezTo>
                  <a:pt x="254" y="298"/>
                  <a:pt x="254" y="298"/>
                  <a:pt x="253" y="299"/>
                </a:cubicBezTo>
                <a:close/>
                <a:moveTo>
                  <a:pt x="254" y="308"/>
                </a:moveTo>
                <a:cubicBezTo>
                  <a:pt x="253" y="309"/>
                  <a:pt x="253" y="310"/>
                  <a:pt x="253" y="312"/>
                </a:cubicBezTo>
                <a:cubicBezTo>
                  <a:pt x="250" y="312"/>
                  <a:pt x="247" y="314"/>
                  <a:pt x="245" y="317"/>
                </a:cubicBezTo>
                <a:cubicBezTo>
                  <a:pt x="245" y="317"/>
                  <a:pt x="244" y="317"/>
                  <a:pt x="243" y="318"/>
                </a:cubicBezTo>
                <a:cubicBezTo>
                  <a:pt x="240" y="319"/>
                  <a:pt x="237" y="321"/>
                  <a:pt x="235" y="322"/>
                </a:cubicBezTo>
                <a:cubicBezTo>
                  <a:pt x="241" y="317"/>
                  <a:pt x="247" y="312"/>
                  <a:pt x="254" y="308"/>
                </a:cubicBezTo>
                <a:close/>
                <a:moveTo>
                  <a:pt x="253" y="321"/>
                </a:moveTo>
                <a:cubicBezTo>
                  <a:pt x="253" y="325"/>
                  <a:pt x="253" y="329"/>
                  <a:pt x="253" y="333"/>
                </a:cubicBezTo>
                <a:cubicBezTo>
                  <a:pt x="243" y="332"/>
                  <a:pt x="221" y="352"/>
                  <a:pt x="214" y="356"/>
                </a:cubicBezTo>
                <a:cubicBezTo>
                  <a:pt x="225" y="345"/>
                  <a:pt x="238" y="334"/>
                  <a:pt x="253" y="321"/>
                </a:cubicBezTo>
                <a:close/>
                <a:moveTo>
                  <a:pt x="212" y="299"/>
                </a:moveTo>
                <a:cubicBezTo>
                  <a:pt x="214" y="298"/>
                  <a:pt x="216" y="297"/>
                  <a:pt x="218" y="296"/>
                </a:cubicBezTo>
                <a:cubicBezTo>
                  <a:pt x="215" y="298"/>
                  <a:pt x="213" y="299"/>
                  <a:pt x="211" y="301"/>
                </a:cubicBezTo>
                <a:cubicBezTo>
                  <a:pt x="211" y="300"/>
                  <a:pt x="212" y="299"/>
                  <a:pt x="212" y="299"/>
                </a:cubicBezTo>
                <a:close/>
                <a:moveTo>
                  <a:pt x="204" y="320"/>
                </a:moveTo>
                <a:cubicBezTo>
                  <a:pt x="206" y="318"/>
                  <a:pt x="209" y="317"/>
                  <a:pt x="211" y="316"/>
                </a:cubicBezTo>
                <a:cubicBezTo>
                  <a:pt x="208" y="318"/>
                  <a:pt x="206" y="320"/>
                  <a:pt x="203" y="321"/>
                </a:cubicBezTo>
                <a:cubicBezTo>
                  <a:pt x="204" y="321"/>
                  <a:pt x="204" y="320"/>
                  <a:pt x="204" y="320"/>
                </a:cubicBezTo>
                <a:close/>
                <a:moveTo>
                  <a:pt x="201" y="334"/>
                </a:moveTo>
                <a:cubicBezTo>
                  <a:pt x="205" y="333"/>
                  <a:pt x="209" y="332"/>
                  <a:pt x="213" y="330"/>
                </a:cubicBezTo>
                <a:cubicBezTo>
                  <a:pt x="209" y="333"/>
                  <a:pt x="205" y="336"/>
                  <a:pt x="201" y="339"/>
                </a:cubicBezTo>
                <a:cubicBezTo>
                  <a:pt x="201" y="338"/>
                  <a:pt x="201" y="336"/>
                  <a:pt x="201" y="334"/>
                </a:cubicBezTo>
                <a:close/>
                <a:moveTo>
                  <a:pt x="213" y="345"/>
                </a:moveTo>
                <a:cubicBezTo>
                  <a:pt x="209" y="350"/>
                  <a:pt x="204" y="354"/>
                  <a:pt x="200" y="358"/>
                </a:cubicBezTo>
                <a:cubicBezTo>
                  <a:pt x="200" y="356"/>
                  <a:pt x="200" y="353"/>
                  <a:pt x="200" y="351"/>
                </a:cubicBezTo>
                <a:cubicBezTo>
                  <a:pt x="205" y="349"/>
                  <a:pt x="209" y="348"/>
                  <a:pt x="213" y="345"/>
                </a:cubicBezTo>
                <a:close/>
                <a:moveTo>
                  <a:pt x="160" y="421"/>
                </a:moveTo>
                <a:cubicBezTo>
                  <a:pt x="160" y="421"/>
                  <a:pt x="161" y="421"/>
                  <a:pt x="161" y="421"/>
                </a:cubicBezTo>
                <a:cubicBezTo>
                  <a:pt x="162" y="420"/>
                  <a:pt x="163" y="419"/>
                  <a:pt x="164" y="418"/>
                </a:cubicBezTo>
                <a:cubicBezTo>
                  <a:pt x="191" y="398"/>
                  <a:pt x="227" y="378"/>
                  <a:pt x="263" y="387"/>
                </a:cubicBezTo>
                <a:cubicBezTo>
                  <a:pt x="265" y="391"/>
                  <a:pt x="277" y="400"/>
                  <a:pt x="273" y="390"/>
                </a:cubicBezTo>
                <a:cubicBezTo>
                  <a:pt x="274" y="391"/>
                  <a:pt x="288" y="396"/>
                  <a:pt x="283" y="387"/>
                </a:cubicBezTo>
                <a:cubicBezTo>
                  <a:pt x="287" y="381"/>
                  <a:pt x="272" y="377"/>
                  <a:pt x="269" y="376"/>
                </a:cubicBezTo>
                <a:cubicBezTo>
                  <a:pt x="256" y="341"/>
                  <a:pt x="260" y="303"/>
                  <a:pt x="272" y="268"/>
                </a:cubicBezTo>
                <a:cubicBezTo>
                  <a:pt x="273" y="267"/>
                  <a:pt x="273" y="266"/>
                  <a:pt x="273" y="264"/>
                </a:cubicBezTo>
                <a:cubicBezTo>
                  <a:pt x="296" y="204"/>
                  <a:pt x="352" y="174"/>
                  <a:pt x="413" y="164"/>
                </a:cubicBezTo>
                <a:cubicBezTo>
                  <a:pt x="484" y="152"/>
                  <a:pt x="552" y="178"/>
                  <a:pt x="612" y="215"/>
                </a:cubicBezTo>
                <a:cubicBezTo>
                  <a:pt x="612" y="218"/>
                  <a:pt x="615" y="220"/>
                  <a:pt x="618" y="219"/>
                </a:cubicBezTo>
                <a:cubicBezTo>
                  <a:pt x="637" y="231"/>
                  <a:pt x="655" y="243"/>
                  <a:pt x="673" y="257"/>
                </a:cubicBezTo>
                <a:cubicBezTo>
                  <a:pt x="672" y="261"/>
                  <a:pt x="677" y="264"/>
                  <a:pt x="680" y="261"/>
                </a:cubicBezTo>
                <a:cubicBezTo>
                  <a:pt x="683" y="264"/>
                  <a:pt x="688" y="261"/>
                  <a:pt x="686" y="256"/>
                </a:cubicBezTo>
                <a:cubicBezTo>
                  <a:pt x="687" y="253"/>
                  <a:pt x="686" y="251"/>
                  <a:pt x="684" y="250"/>
                </a:cubicBezTo>
                <a:cubicBezTo>
                  <a:pt x="688" y="229"/>
                  <a:pt x="686" y="206"/>
                  <a:pt x="691" y="185"/>
                </a:cubicBezTo>
                <a:cubicBezTo>
                  <a:pt x="697" y="159"/>
                  <a:pt x="710" y="136"/>
                  <a:pt x="727" y="116"/>
                </a:cubicBezTo>
                <a:cubicBezTo>
                  <a:pt x="764" y="74"/>
                  <a:pt x="812" y="50"/>
                  <a:pt x="868" y="51"/>
                </a:cubicBezTo>
                <a:cubicBezTo>
                  <a:pt x="925" y="51"/>
                  <a:pt x="984" y="72"/>
                  <a:pt x="1028" y="108"/>
                </a:cubicBezTo>
                <a:cubicBezTo>
                  <a:pt x="1046" y="123"/>
                  <a:pt x="1062" y="142"/>
                  <a:pt x="1071" y="164"/>
                </a:cubicBezTo>
                <a:cubicBezTo>
                  <a:pt x="1074" y="169"/>
                  <a:pt x="1076" y="187"/>
                  <a:pt x="1080" y="190"/>
                </a:cubicBezTo>
                <a:cubicBezTo>
                  <a:pt x="1085" y="193"/>
                  <a:pt x="1087" y="187"/>
                  <a:pt x="1086" y="184"/>
                </a:cubicBezTo>
                <a:cubicBezTo>
                  <a:pt x="1086" y="184"/>
                  <a:pt x="1086" y="184"/>
                  <a:pt x="1086" y="184"/>
                </a:cubicBezTo>
                <a:cubicBezTo>
                  <a:pt x="1192" y="131"/>
                  <a:pt x="1361" y="223"/>
                  <a:pt x="1362" y="346"/>
                </a:cubicBezTo>
                <a:cubicBezTo>
                  <a:pt x="1361" y="409"/>
                  <a:pt x="1321" y="441"/>
                  <a:pt x="1290" y="490"/>
                </a:cubicBezTo>
                <a:cubicBezTo>
                  <a:pt x="1292" y="493"/>
                  <a:pt x="1268" y="472"/>
                  <a:pt x="1276" y="486"/>
                </a:cubicBezTo>
                <a:cubicBezTo>
                  <a:pt x="1273" y="491"/>
                  <a:pt x="1287" y="503"/>
                  <a:pt x="1290" y="507"/>
                </a:cubicBezTo>
                <a:cubicBezTo>
                  <a:pt x="1281" y="509"/>
                  <a:pt x="1290" y="514"/>
                  <a:pt x="1295" y="514"/>
                </a:cubicBezTo>
                <a:cubicBezTo>
                  <a:pt x="1350" y="591"/>
                  <a:pt x="1359" y="716"/>
                  <a:pt x="1268" y="771"/>
                </a:cubicBezTo>
                <a:cubicBezTo>
                  <a:pt x="1265" y="769"/>
                  <a:pt x="1263" y="772"/>
                  <a:pt x="1262" y="774"/>
                </a:cubicBezTo>
                <a:cubicBezTo>
                  <a:pt x="1206" y="806"/>
                  <a:pt x="1144" y="807"/>
                  <a:pt x="1083" y="792"/>
                </a:cubicBezTo>
                <a:cubicBezTo>
                  <a:pt x="1056" y="785"/>
                  <a:pt x="1029" y="776"/>
                  <a:pt x="1003" y="765"/>
                </a:cubicBezTo>
                <a:cubicBezTo>
                  <a:pt x="994" y="761"/>
                  <a:pt x="951" y="732"/>
                  <a:pt x="942" y="736"/>
                </a:cubicBezTo>
                <a:cubicBezTo>
                  <a:pt x="939" y="724"/>
                  <a:pt x="929" y="746"/>
                  <a:pt x="930" y="744"/>
                </a:cubicBezTo>
                <a:cubicBezTo>
                  <a:pt x="920" y="762"/>
                  <a:pt x="906" y="776"/>
                  <a:pt x="891" y="789"/>
                </a:cubicBezTo>
                <a:cubicBezTo>
                  <a:pt x="888" y="790"/>
                  <a:pt x="886" y="791"/>
                  <a:pt x="887" y="793"/>
                </a:cubicBezTo>
                <a:cubicBezTo>
                  <a:pt x="777" y="886"/>
                  <a:pt x="646" y="901"/>
                  <a:pt x="508" y="883"/>
                </a:cubicBezTo>
                <a:cubicBezTo>
                  <a:pt x="418" y="871"/>
                  <a:pt x="293" y="835"/>
                  <a:pt x="294" y="724"/>
                </a:cubicBezTo>
                <a:cubicBezTo>
                  <a:pt x="298" y="724"/>
                  <a:pt x="301" y="721"/>
                  <a:pt x="299" y="718"/>
                </a:cubicBezTo>
                <a:cubicBezTo>
                  <a:pt x="305" y="709"/>
                  <a:pt x="268" y="710"/>
                  <a:pt x="263" y="709"/>
                </a:cubicBezTo>
                <a:cubicBezTo>
                  <a:pt x="242" y="706"/>
                  <a:pt x="222" y="701"/>
                  <a:pt x="202" y="694"/>
                </a:cubicBezTo>
                <a:cubicBezTo>
                  <a:pt x="164" y="680"/>
                  <a:pt x="128" y="658"/>
                  <a:pt x="105" y="624"/>
                </a:cubicBezTo>
                <a:cubicBezTo>
                  <a:pt x="105" y="623"/>
                  <a:pt x="104" y="623"/>
                  <a:pt x="104" y="622"/>
                </a:cubicBezTo>
                <a:cubicBezTo>
                  <a:pt x="58" y="552"/>
                  <a:pt x="101" y="468"/>
                  <a:pt x="160" y="421"/>
                </a:cubicBezTo>
                <a:close/>
                <a:moveTo>
                  <a:pt x="1303" y="490"/>
                </a:moveTo>
                <a:cubicBezTo>
                  <a:pt x="1301" y="494"/>
                  <a:pt x="1300" y="499"/>
                  <a:pt x="1300" y="503"/>
                </a:cubicBezTo>
                <a:cubicBezTo>
                  <a:pt x="1299" y="501"/>
                  <a:pt x="1298" y="500"/>
                  <a:pt x="1297" y="499"/>
                </a:cubicBezTo>
                <a:cubicBezTo>
                  <a:pt x="1299" y="496"/>
                  <a:pt x="1301" y="493"/>
                  <a:pt x="1303" y="490"/>
                </a:cubicBezTo>
                <a:close/>
                <a:moveTo>
                  <a:pt x="121" y="440"/>
                </a:moveTo>
                <a:cubicBezTo>
                  <a:pt x="123" y="439"/>
                  <a:pt x="126" y="437"/>
                  <a:pt x="128" y="436"/>
                </a:cubicBezTo>
                <a:cubicBezTo>
                  <a:pt x="124" y="441"/>
                  <a:pt x="120" y="445"/>
                  <a:pt x="116" y="449"/>
                </a:cubicBezTo>
                <a:cubicBezTo>
                  <a:pt x="112" y="446"/>
                  <a:pt x="100" y="456"/>
                  <a:pt x="97" y="458"/>
                </a:cubicBezTo>
                <a:cubicBezTo>
                  <a:pt x="105" y="452"/>
                  <a:pt x="113" y="446"/>
                  <a:pt x="121" y="440"/>
                </a:cubicBezTo>
                <a:close/>
                <a:moveTo>
                  <a:pt x="92" y="475"/>
                </a:moveTo>
                <a:cubicBezTo>
                  <a:pt x="92" y="475"/>
                  <a:pt x="92" y="475"/>
                  <a:pt x="92" y="475"/>
                </a:cubicBezTo>
                <a:cubicBezTo>
                  <a:pt x="96" y="472"/>
                  <a:pt x="100" y="468"/>
                  <a:pt x="105" y="465"/>
                </a:cubicBezTo>
                <a:cubicBezTo>
                  <a:pt x="97" y="476"/>
                  <a:pt x="91" y="488"/>
                  <a:pt x="87" y="500"/>
                </a:cubicBezTo>
                <a:cubicBezTo>
                  <a:pt x="85" y="491"/>
                  <a:pt x="62" y="505"/>
                  <a:pt x="59" y="507"/>
                </a:cubicBezTo>
                <a:cubicBezTo>
                  <a:pt x="64" y="503"/>
                  <a:pt x="98" y="482"/>
                  <a:pt x="92" y="475"/>
                </a:cubicBezTo>
                <a:close/>
                <a:moveTo>
                  <a:pt x="59" y="485"/>
                </a:moveTo>
                <a:cubicBezTo>
                  <a:pt x="63" y="485"/>
                  <a:pt x="67" y="484"/>
                  <a:pt x="71" y="481"/>
                </a:cubicBezTo>
                <a:cubicBezTo>
                  <a:pt x="61" y="489"/>
                  <a:pt x="50" y="497"/>
                  <a:pt x="41" y="506"/>
                </a:cubicBezTo>
                <a:cubicBezTo>
                  <a:pt x="46" y="498"/>
                  <a:pt x="52" y="492"/>
                  <a:pt x="59" y="485"/>
                </a:cubicBezTo>
                <a:close/>
                <a:moveTo>
                  <a:pt x="24" y="533"/>
                </a:moveTo>
                <a:cubicBezTo>
                  <a:pt x="34" y="528"/>
                  <a:pt x="45" y="523"/>
                  <a:pt x="55" y="518"/>
                </a:cubicBezTo>
                <a:cubicBezTo>
                  <a:pt x="43" y="526"/>
                  <a:pt x="32" y="534"/>
                  <a:pt x="20" y="542"/>
                </a:cubicBezTo>
                <a:cubicBezTo>
                  <a:pt x="21" y="539"/>
                  <a:pt x="23" y="536"/>
                  <a:pt x="24" y="533"/>
                </a:cubicBezTo>
                <a:close/>
                <a:moveTo>
                  <a:pt x="16" y="554"/>
                </a:moveTo>
                <a:cubicBezTo>
                  <a:pt x="27" y="549"/>
                  <a:pt x="38" y="544"/>
                  <a:pt x="49" y="538"/>
                </a:cubicBezTo>
                <a:cubicBezTo>
                  <a:pt x="37" y="547"/>
                  <a:pt x="25" y="554"/>
                  <a:pt x="13" y="563"/>
                </a:cubicBezTo>
                <a:cubicBezTo>
                  <a:pt x="14" y="560"/>
                  <a:pt x="15" y="557"/>
                  <a:pt x="16" y="554"/>
                </a:cubicBezTo>
                <a:close/>
                <a:moveTo>
                  <a:pt x="11" y="577"/>
                </a:moveTo>
                <a:cubicBezTo>
                  <a:pt x="15" y="576"/>
                  <a:pt x="19" y="574"/>
                  <a:pt x="23" y="572"/>
                </a:cubicBezTo>
                <a:cubicBezTo>
                  <a:pt x="18" y="575"/>
                  <a:pt x="14" y="579"/>
                  <a:pt x="10" y="582"/>
                </a:cubicBezTo>
                <a:cubicBezTo>
                  <a:pt x="10" y="580"/>
                  <a:pt x="10" y="579"/>
                  <a:pt x="11" y="577"/>
                </a:cubicBezTo>
                <a:close/>
                <a:moveTo>
                  <a:pt x="23" y="590"/>
                </a:moveTo>
                <a:cubicBezTo>
                  <a:pt x="21" y="593"/>
                  <a:pt x="7" y="603"/>
                  <a:pt x="10" y="608"/>
                </a:cubicBezTo>
                <a:cubicBezTo>
                  <a:pt x="12" y="612"/>
                  <a:pt x="17" y="609"/>
                  <a:pt x="19" y="608"/>
                </a:cubicBezTo>
                <a:cubicBezTo>
                  <a:pt x="16" y="611"/>
                  <a:pt x="13" y="614"/>
                  <a:pt x="10" y="618"/>
                </a:cubicBezTo>
                <a:cubicBezTo>
                  <a:pt x="9" y="610"/>
                  <a:pt x="9" y="602"/>
                  <a:pt x="9" y="594"/>
                </a:cubicBezTo>
                <a:cubicBezTo>
                  <a:pt x="14" y="593"/>
                  <a:pt x="19" y="592"/>
                  <a:pt x="23" y="5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3043239" y="3389716"/>
            <a:ext cx="1395412" cy="877888"/>
            <a:chOff x="3361" y="1732"/>
            <a:chExt cx="879" cy="553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61" y="1732"/>
              <a:ext cx="879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340" y="1720"/>
              <a:ext cx="905" cy="584"/>
            </a:xfrm>
            <a:custGeom>
              <a:avLst/>
              <a:gdLst>
                <a:gd name="T0" fmla="*/ 282 w 380"/>
                <a:gd name="T1" fmla="*/ 8 h 244"/>
                <a:gd name="T2" fmla="*/ 134 w 380"/>
                <a:gd name="T3" fmla="*/ 38 h 244"/>
                <a:gd name="T4" fmla="*/ 11 w 380"/>
                <a:gd name="T5" fmla="*/ 164 h 244"/>
                <a:gd name="T6" fmla="*/ 55 w 380"/>
                <a:gd name="T7" fmla="*/ 212 h 244"/>
                <a:gd name="T8" fmla="*/ 182 w 380"/>
                <a:gd name="T9" fmla="*/ 227 h 244"/>
                <a:gd name="T10" fmla="*/ 216 w 380"/>
                <a:gd name="T11" fmla="*/ 228 h 244"/>
                <a:gd name="T12" fmla="*/ 116 w 380"/>
                <a:gd name="T13" fmla="*/ 56 h 244"/>
                <a:gd name="T14" fmla="*/ 362 w 380"/>
                <a:gd name="T15" fmla="*/ 83 h 244"/>
                <a:gd name="T16" fmla="*/ 351 w 380"/>
                <a:gd name="T17" fmla="*/ 137 h 244"/>
                <a:gd name="T18" fmla="*/ 73 w 380"/>
                <a:gd name="T19" fmla="*/ 155 h 244"/>
                <a:gd name="T20" fmla="*/ 63 w 380"/>
                <a:gd name="T21" fmla="*/ 146 h 244"/>
                <a:gd name="T22" fmla="*/ 53 w 380"/>
                <a:gd name="T23" fmla="*/ 120 h 244"/>
                <a:gd name="T24" fmla="*/ 257 w 380"/>
                <a:gd name="T25" fmla="*/ 206 h 244"/>
                <a:gd name="T26" fmla="*/ 253 w 380"/>
                <a:gd name="T27" fmla="*/ 183 h 244"/>
                <a:gd name="T28" fmla="*/ 245 w 380"/>
                <a:gd name="T29" fmla="*/ 184 h 244"/>
                <a:gd name="T30" fmla="*/ 151 w 380"/>
                <a:gd name="T31" fmla="*/ 204 h 244"/>
                <a:gd name="T32" fmla="*/ 167 w 380"/>
                <a:gd name="T33" fmla="*/ 189 h 244"/>
                <a:gd name="T34" fmla="*/ 113 w 380"/>
                <a:gd name="T35" fmla="*/ 184 h 244"/>
                <a:gd name="T36" fmla="*/ 66 w 380"/>
                <a:gd name="T37" fmla="*/ 164 h 244"/>
                <a:gd name="T38" fmla="*/ 63 w 380"/>
                <a:gd name="T39" fmla="*/ 168 h 244"/>
                <a:gd name="T40" fmla="*/ 56 w 380"/>
                <a:gd name="T41" fmla="*/ 155 h 244"/>
                <a:gd name="T42" fmla="*/ 45 w 380"/>
                <a:gd name="T43" fmla="*/ 115 h 244"/>
                <a:gd name="T44" fmla="*/ 38 w 380"/>
                <a:gd name="T45" fmla="*/ 124 h 244"/>
                <a:gd name="T46" fmla="*/ 30 w 380"/>
                <a:gd name="T47" fmla="*/ 152 h 244"/>
                <a:gd name="T48" fmla="*/ 24 w 380"/>
                <a:gd name="T49" fmla="*/ 183 h 244"/>
                <a:gd name="T50" fmla="*/ 24 w 380"/>
                <a:gd name="T51" fmla="*/ 183 h 244"/>
                <a:gd name="T52" fmla="*/ 51 w 380"/>
                <a:gd name="T53" fmla="*/ 147 h 244"/>
                <a:gd name="T54" fmla="*/ 47 w 380"/>
                <a:gd name="T55" fmla="*/ 141 h 244"/>
                <a:gd name="T56" fmla="*/ 36 w 380"/>
                <a:gd name="T57" fmla="*/ 195 h 244"/>
                <a:gd name="T58" fmla="*/ 54 w 380"/>
                <a:gd name="T59" fmla="*/ 189 h 244"/>
                <a:gd name="T60" fmla="*/ 54 w 380"/>
                <a:gd name="T61" fmla="*/ 203 h 244"/>
                <a:gd name="T62" fmla="*/ 83 w 380"/>
                <a:gd name="T63" fmla="*/ 175 h 244"/>
                <a:gd name="T64" fmla="*/ 92 w 380"/>
                <a:gd name="T65" fmla="*/ 178 h 244"/>
                <a:gd name="T66" fmla="*/ 77 w 380"/>
                <a:gd name="T67" fmla="*/ 193 h 244"/>
                <a:gd name="T68" fmla="*/ 93 w 380"/>
                <a:gd name="T69" fmla="*/ 198 h 244"/>
                <a:gd name="T70" fmla="*/ 98 w 380"/>
                <a:gd name="T71" fmla="*/ 213 h 244"/>
                <a:gd name="T72" fmla="*/ 136 w 380"/>
                <a:gd name="T73" fmla="*/ 188 h 244"/>
                <a:gd name="T74" fmla="*/ 136 w 380"/>
                <a:gd name="T75" fmla="*/ 188 h 244"/>
                <a:gd name="T76" fmla="*/ 123 w 380"/>
                <a:gd name="T77" fmla="*/ 215 h 244"/>
                <a:gd name="T78" fmla="*/ 157 w 380"/>
                <a:gd name="T79" fmla="*/ 217 h 244"/>
                <a:gd name="T80" fmla="*/ 162 w 380"/>
                <a:gd name="T81" fmla="*/ 206 h 244"/>
                <a:gd name="T82" fmla="*/ 182 w 380"/>
                <a:gd name="T83" fmla="*/ 189 h 244"/>
                <a:gd name="T84" fmla="*/ 177 w 380"/>
                <a:gd name="T85" fmla="*/ 218 h 244"/>
                <a:gd name="T86" fmla="*/ 177 w 380"/>
                <a:gd name="T87" fmla="*/ 218 h 244"/>
                <a:gd name="T88" fmla="*/ 214 w 380"/>
                <a:gd name="T89" fmla="*/ 188 h 244"/>
                <a:gd name="T90" fmla="*/ 212 w 380"/>
                <a:gd name="T91" fmla="*/ 220 h 244"/>
                <a:gd name="T92" fmla="*/ 212 w 380"/>
                <a:gd name="T93" fmla="*/ 220 h 244"/>
                <a:gd name="T94" fmla="*/ 256 w 380"/>
                <a:gd name="T95" fmla="*/ 191 h 244"/>
                <a:gd name="T96" fmla="*/ 252 w 380"/>
                <a:gd name="T97" fmla="*/ 220 h 244"/>
                <a:gd name="T98" fmla="*/ 276 w 380"/>
                <a:gd name="T99" fmla="*/ 218 h 244"/>
                <a:gd name="T100" fmla="*/ 304 w 380"/>
                <a:gd name="T101" fmla="*/ 171 h 244"/>
                <a:gd name="T102" fmla="*/ 287 w 380"/>
                <a:gd name="T103" fmla="*/ 215 h 244"/>
                <a:gd name="T104" fmla="*/ 287 w 380"/>
                <a:gd name="T105" fmla="*/ 215 h 244"/>
                <a:gd name="T106" fmla="*/ 319 w 380"/>
                <a:gd name="T107" fmla="*/ 167 h 244"/>
                <a:gd name="T108" fmla="*/ 297 w 380"/>
                <a:gd name="T109" fmla="*/ 197 h 244"/>
                <a:gd name="T110" fmla="*/ 325 w 380"/>
                <a:gd name="T111" fmla="*/ 19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244">
                  <a:moveTo>
                    <a:pt x="356" y="147"/>
                  </a:moveTo>
                  <a:cubicBezTo>
                    <a:pt x="368" y="137"/>
                    <a:pt x="378" y="124"/>
                    <a:pt x="377" y="107"/>
                  </a:cubicBezTo>
                  <a:cubicBezTo>
                    <a:pt x="380" y="58"/>
                    <a:pt x="324" y="17"/>
                    <a:pt x="282" y="8"/>
                  </a:cubicBezTo>
                  <a:cubicBezTo>
                    <a:pt x="257" y="3"/>
                    <a:pt x="231" y="4"/>
                    <a:pt x="206" y="8"/>
                  </a:cubicBezTo>
                  <a:cubicBezTo>
                    <a:pt x="197" y="9"/>
                    <a:pt x="126" y="23"/>
                    <a:pt x="131" y="32"/>
                  </a:cubicBezTo>
                  <a:cubicBezTo>
                    <a:pt x="130" y="34"/>
                    <a:pt x="131" y="36"/>
                    <a:pt x="134" y="38"/>
                  </a:cubicBezTo>
                  <a:cubicBezTo>
                    <a:pt x="102" y="47"/>
                    <a:pt x="64" y="64"/>
                    <a:pt x="50" y="95"/>
                  </a:cubicBezTo>
                  <a:cubicBezTo>
                    <a:pt x="42" y="100"/>
                    <a:pt x="34" y="117"/>
                    <a:pt x="29" y="124"/>
                  </a:cubicBezTo>
                  <a:cubicBezTo>
                    <a:pt x="26" y="128"/>
                    <a:pt x="0" y="168"/>
                    <a:pt x="11" y="164"/>
                  </a:cubicBezTo>
                  <a:cubicBezTo>
                    <a:pt x="9" y="185"/>
                    <a:pt x="24" y="199"/>
                    <a:pt x="42" y="207"/>
                  </a:cubicBezTo>
                  <a:cubicBezTo>
                    <a:pt x="41" y="209"/>
                    <a:pt x="40" y="210"/>
                    <a:pt x="39" y="212"/>
                  </a:cubicBezTo>
                  <a:cubicBezTo>
                    <a:pt x="32" y="222"/>
                    <a:pt x="54" y="213"/>
                    <a:pt x="55" y="212"/>
                  </a:cubicBezTo>
                  <a:cubicBezTo>
                    <a:pt x="86" y="222"/>
                    <a:pt x="126" y="224"/>
                    <a:pt x="155" y="225"/>
                  </a:cubicBezTo>
                  <a:cubicBezTo>
                    <a:pt x="154" y="234"/>
                    <a:pt x="165" y="227"/>
                    <a:pt x="167" y="226"/>
                  </a:cubicBezTo>
                  <a:cubicBezTo>
                    <a:pt x="172" y="226"/>
                    <a:pt x="177" y="226"/>
                    <a:pt x="182" y="227"/>
                  </a:cubicBezTo>
                  <a:cubicBezTo>
                    <a:pt x="174" y="244"/>
                    <a:pt x="193" y="231"/>
                    <a:pt x="198" y="228"/>
                  </a:cubicBezTo>
                  <a:cubicBezTo>
                    <a:pt x="201" y="228"/>
                    <a:pt x="205" y="228"/>
                    <a:pt x="208" y="228"/>
                  </a:cubicBezTo>
                  <a:cubicBezTo>
                    <a:pt x="210" y="232"/>
                    <a:pt x="214" y="230"/>
                    <a:pt x="216" y="228"/>
                  </a:cubicBezTo>
                  <a:cubicBezTo>
                    <a:pt x="246" y="229"/>
                    <a:pt x="280" y="230"/>
                    <a:pt x="307" y="217"/>
                  </a:cubicBezTo>
                  <a:cubicBezTo>
                    <a:pt x="334" y="203"/>
                    <a:pt x="346" y="174"/>
                    <a:pt x="356" y="147"/>
                  </a:cubicBezTo>
                  <a:close/>
                  <a:moveTo>
                    <a:pt x="116" y="56"/>
                  </a:moveTo>
                  <a:cubicBezTo>
                    <a:pt x="124" y="53"/>
                    <a:pt x="184" y="39"/>
                    <a:pt x="182" y="36"/>
                  </a:cubicBezTo>
                  <a:cubicBezTo>
                    <a:pt x="188" y="24"/>
                    <a:pt x="145" y="35"/>
                    <a:pt x="142" y="35"/>
                  </a:cubicBezTo>
                  <a:cubicBezTo>
                    <a:pt x="254" y="0"/>
                    <a:pt x="327" y="15"/>
                    <a:pt x="362" y="83"/>
                  </a:cubicBezTo>
                  <a:cubicBezTo>
                    <a:pt x="367" y="91"/>
                    <a:pt x="369" y="99"/>
                    <a:pt x="369" y="106"/>
                  </a:cubicBezTo>
                  <a:cubicBezTo>
                    <a:pt x="369" y="114"/>
                    <a:pt x="366" y="120"/>
                    <a:pt x="362" y="126"/>
                  </a:cubicBezTo>
                  <a:cubicBezTo>
                    <a:pt x="356" y="118"/>
                    <a:pt x="351" y="137"/>
                    <a:pt x="351" y="137"/>
                  </a:cubicBezTo>
                  <a:cubicBezTo>
                    <a:pt x="295" y="181"/>
                    <a:pt x="188" y="185"/>
                    <a:pt x="121" y="173"/>
                  </a:cubicBezTo>
                  <a:cubicBezTo>
                    <a:pt x="127" y="165"/>
                    <a:pt x="114" y="170"/>
                    <a:pt x="112" y="171"/>
                  </a:cubicBezTo>
                  <a:cubicBezTo>
                    <a:pt x="96" y="168"/>
                    <a:pt x="83" y="162"/>
                    <a:pt x="73" y="155"/>
                  </a:cubicBezTo>
                  <a:cubicBezTo>
                    <a:pt x="75" y="152"/>
                    <a:pt x="71" y="145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5" y="149"/>
                    <a:pt x="64" y="148"/>
                    <a:pt x="63" y="146"/>
                  </a:cubicBezTo>
                  <a:cubicBezTo>
                    <a:pt x="63" y="144"/>
                    <a:pt x="62" y="143"/>
                    <a:pt x="60" y="142"/>
                  </a:cubicBezTo>
                  <a:cubicBezTo>
                    <a:pt x="58" y="138"/>
                    <a:pt x="56" y="134"/>
                    <a:pt x="54" y="130"/>
                  </a:cubicBezTo>
                  <a:cubicBezTo>
                    <a:pt x="56" y="127"/>
                    <a:pt x="60" y="119"/>
                    <a:pt x="53" y="120"/>
                  </a:cubicBezTo>
                  <a:cubicBezTo>
                    <a:pt x="54" y="87"/>
                    <a:pt x="89" y="67"/>
                    <a:pt x="116" y="56"/>
                  </a:cubicBezTo>
                  <a:close/>
                  <a:moveTo>
                    <a:pt x="286" y="176"/>
                  </a:moveTo>
                  <a:cubicBezTo>
                    <a:pt x="277" y="187"/>
                    <a:pt x="267" y="198"/>
                    <a:pt x="257" y="206"/>
                  </a:cubicBezTo>
                  <a:cubicBezTo>
                    <a:pt x="262" y="198"/>
                    <a:pt x="266" y="189"/>
                    <a:pt x="270" y="180"/>
                  </a:cubicBezTo>
                  <a:cubicBezTo>
                    <a:pt x="275" y="179"/>
                    <a:pt x="281" y="178"/>
                    <a:pt x="286" y="176"/>
                  </a:cubicBezTo>
                  <a:close/>
                  <a:moveTo>
                    <a:pt x="253" y="183"/>
                  </a:moveTo>
                  <a:cubicBezTo>
                    <a:pt x="249" y="187"/>
                    <a:pt x="245" y="190"/>
                    <a:pt x="242" y="194"/>
                  </a:cubicBezTo>
                  <a:cubicBezTo>
                    <a:pt x="243" y="191"/>
                    <a:pt x="244" y="188"/>
                    <a:pt x="245" y="185"/>
                  </a:cubicBezTo>
                  <a:cubicBezTo>
                    <a:pt x="245" y="185"/>
                    <a:pt x="245" y="185"/>
                    <a:pt x="245" y="184"/>
                  </a:cubicBezTo>
                  <a:cubicBezTo>
                    <a:pt x="247" y="184"/>
                    <a:pt x="250" y="183"/>
                    <a:pt x="253" y="183"/>
                  </a:cubicBezTo>
                  <a:close/>
                  <a:moveTo>
                    <a:pt x="167" y="189"/>
                  </a:moveTo>
                  <a:cubicBezTo>
                    <a:pt x="162" y="195"/>
                    <a:pt x="157" y="199"/>
                    <a:pt x="151" y="204"/>
                  </a:cubicBezTo>
                  <a:cubicBezTo>
                    <a:pt x="155" y="199"/>
                    <a:pt x="159" y="195"/>
                    <a:pt x="163" y="191"/>
                  </a:cubicBezTo>
                  <a:cubicBezTo>
                    <a:pt x="163" y="191"/>
                    <a:pt x="164" y="190"/>
                    <a:pt x="165" y="189"/>
                  </a:cubicBezTo>
                  <a:cubicBezTo>
                    <a:pt x="165" y="189"/>
                    <a:pt x="166" y="189"/>
                    <a:pt x="167" y="189"/>
                  </a:cubicBezTo>
                  <a:close/>
                  <a:moveTo>
                    <a:pt x="124" y="186"/>
                  </a:moveTo>
                  <a:cubicBezTo>
                    <a:pt x="116" y="193"/>
                    <a:pt x="108" y="199"/>
                    <a:pt x="99" y="204"/>
                  </a:cubicBezTo>
                  <a:cubicBezTo>
                    <a:pt x="102" y="197"/>
                    <a:pt x="108" y="190"/>
                    <a:pt x="113" y="184"/>
                  </a:cubicBezTo>
                  <a:cubicBezTo>
                    <a:pt x="117" y="185"/>
                    <a:pt x="121" y="185"/>
                    <a:pt x="124" y="186"/>
                  </a:cubicBezTo>
                  <a:close/>
                  <a:moveTo>
                    <a:pt x="63" y="168"/>
                  </a:moveTo>
                  <a:cubicBezTo>
                    <a:pt x="64" y="166"/>
                    <a:pt x="65" y="165"/>
                    <a:pt x="66" y="164"/>
                  </a:cubicBezTo>
                  <a:cubicBezTo>
                    <a:pt x="67" y="165"/>
                    <a:pt x="68" y="166"/>
                    <a:pt x="70" y="167"/>
                  </a:cubicBezTo>
                  <a:cubicBezTo>
                    <a:pt x="65" y="172"/>
                    <a:pt x="59" y="176"/>
                    <a:pt x="52" y="181"/>
                  </a:cubicBezTo>
                  <a:cubicBezTo>
                    <a:pt x="56" y="176"/>
                    <a:pt x="59" y="172"/>
                    <a:pt x="63" y="168"/>
                  </a:cubicBezTo>
                  <a:close/>
                  <a:moveTo>
                    <a:pt x="36" y="177"/>
                  </a:moveTo>
                  <a:cubicBezTo>
                    <a:pt x="39" y="173"/>
                    <a:pt x="41" y="170"/>
                    <a:pt x="44" y="167"/>
                  </a:cubicBezTo>
                  <a:cubicBezTo>
                    <a:pt x="48" y="163"/>
                    <a:pt x="52" y="159"/>
                    <a:pt x="56" y="155"/>
                  </a:cubicBezTo>
                  <a:cubicBezTo>
                    <a:pt x="57" y="156"/>
                    <a:pt x="58" y="157"/>
                    <a:pt x="59" y="158"/>
                  </a:cubicBezTo>
                  <a:cubicBezTo>
                    <a:pt x="52" y="165"/>
                    <a:pt x="44" y="172"/>
                    <a:pt x="36" y="177"/>
                  </a:cubicBezTo>
                  <a:close/>
                  <a:moveTo>
                    <a:pt x="45" y="115"/>
                  </a:moveTo>
                  <a:cubicBezTo>
                    <a:pt x="45" y="119"/>
                    <a:pt x="45" y="123"/>
                    <a:pt x="45" y="127"/>
                  </a:cubicBezTo>
                  <a:cubicBezTo>
                    <a:pt x="44" y="127"/>
                    <a:pt x="43" y="128"/>
                    <a:pt x="42" y="129"/>
                  </a:cubicBezTo>
                  <a:cubicBezTo>
                    <a:pt x="43" y="126"/>
                    <a:pt x="41" y="125"/>
                    <a:pt x="38" y="124"/>
                  </a:cubicBezTo>
                  <a:cubicBezTo>
                    <a:pt x="41" y="121"/>
                    <a:pt x="43" y="118"/>
                    <a:pt x="45" y="115"/>
                  </a:cubicBezTo>
                  <a:close/>
                  <a:moveTo>
                    <a:pt x="21" y="158"/>
                  </a:moveTo>
                  <a:cubicBezTo>
                    <a:pt x="24" y="156"/>
                    <a:pt x="27" y="154"/>
                    <a:pt x="30" y="152"/>
                  </a:cubicBezTo>
                  <a:cubicBezTo>
                    <a:pt x="26" y="157"/>
                    <a:pt x="22" y="163"/>
                    <a:pt x="19" y="169"/>
                  </a:cubicBezTo>
                  <a:cubicBezTo>
                    <a:pt x="19" y="166"/>
                    <a:pt x="20" y="162"/>
                    <a:pt x="21" y="158"/>
                  </a:cubicBezTo>
                  <a:close/>
                  <a:moveTo>
                    <a:pt x="24" y="183"/>
                  </a:moveTo>
                  <a:cubicBezTo>
                    <a:pt x="23" y="182"/>
                    <a:pt x="22" y="181"/>
                    <a:pt x="22" y="180"/>
                  </a:cubicBezTo>
                  <a:cubicBezTo>
                    <a:pt x="23" y="179"/>
                    <a:pt x="25" y="178"/>
                    <a:pt x="27" y="177"/>
                  </a:cubicBezTo>
                  <a:cubicBezTo>
                    <a:pt x="26" y="179"/>
                    <a:pt x="25" y="181"/>
                    <a:pt x="24" y="183"/>
                  </a:cubicBezTo>
                  <a:close/>
                  <a:moveTo>
                    <a:pt x="47" y="141"/>
                  </a:moveTo>
                  <a:cubicBezTo>
                    <a:pt x="47" y="140"/>
                    <a:pt x="47" y="140"/>
                    <a:pt x="48" y="139"/>
                  </a:cubicBezTo>
                  <a:cubicBezTo>
                    <a:pt x="49" y="142"/>
                    <a:pt x="50" y="145"/>
                    <a:pt x="51" y="147"/>
                  </a:cubicBezTo>
                  <a:cubicBezTo>
                    <a:pt x="47" y="151"/>
                    <a:pt x="42" y="155"/>
                    <a:pt x="38" y="161"/>
                  </a:cubicBezTo>
                  <a:cubicBezTo>
                    <a:pt x="35" y="163"/>
                    <a:pt x="32" y="165"/>
                    <a:pt x="30" y="167"/>
                  </a:cubicBezTo>
                  <a:cubicBezTo>
                    <a:pt x="35" y="158"/>
                    <a:pt x="41" y="149"/>
                    <a:pt x="47" y="141"/>
                  </a:cubicBezTo>
                  <a:close/>
                  <a:moveTo>
                    <a:pt x="30" y="190"/>
                  </a:moveTo>
                  <a:cubicBezTo>
                    <a:pt x="33" y="189"/>
                    <a:pt x="36" y="187"/>
                    <a:pt x="39" y="185"/>
                  </a:cubicBezTo>
                  <a:cubicBezTo>
                    <a:pt x="36" y="188"/>
                    <a:pt x="35" y="191"/>
                    <a:pt x="36" y="195"/>
                  </a:cubicBezTo>
                  <a:cubicBezTo>
                    <a:pt x="34" y="193"/>
                    <a:pt x="32" y="192"/>
                    <a:pt x="30" y="190"/>
                  </a:cubicBezTo>
                  <a:close/>
                  <a:moveTo>
                    <a:pt x="39" y="196"/>
                  </a:moveTo>
                  <a:cubicBezTo>
                    <a:pt x="43" y="197"/>
                    <a:pt x="50" y="191"/>
                    <a:pt x="54" y="189"/>
                  </a:cubicBezTo>
                  <a:cubicBezTo>
                    <a:pt x="51" y="193"/>
                    <a:pt x="49" y="196"/>
                    <a:pt x="46" y="200"/>
                  </a:cubicBezTo>
                  <a:cubicBezTo>
                    <a:pt x="44" y="199"/>
                    <a:pt x="41" y="198"/>
                    <a:pt x="39" y="196"/>
                  </a:cubicBezTo>
                  <a:close/>
                  <a:moveTo>
                    <a:pt x="54" y="203"/>
                  </a:moveTo>
                  <a:cubicBezTo>
                    <a:pt x="54" y="203"/>
                    <a:pt x="54" y="203"/>
                    <a:pt x="54" y="203"/>
                  </a:cubicBezTo>
                  <a:cubicBezTo>
                    <a:pt x="61" y="192"/>
                    <a:pt x="69" y="182"/>
                    <a:pt x="77" y="172"/>
                  </a:cubicBezTo>
                  <a:cubicBezTo>
                    <a:pt x="79" y="173"/>
                    <a:pt x="81" y="174"/>
                    <a:pt x="83" y="175"/>
                  </a:cubicBezTo>
                  <a:cubicBezTo>
                    <a:pt x="73" y="184"/>
                    <a:pt x="65" y="195"/>
                    <a:pt x="54" y="203"/>
                  </a:cubicBezTo>
                  <a:close/>
                  <a:moveTo>
                    <a:pt x="77" y="193"/>
                  </a:moveTo>
                  <a:cubicBezTo>
                    <a:pt x="82" y="188"/>
                    <a:pt x="86" y="183"/>
                    <a:pt x="92" y="178"/>
                  </a:cubicBezTo>
                  <a:cubicBezTo>
                    <a:pt x="95" y="179"/>
                    <a:pt x="98" y="180"/>
                    <a:pt x="101" y="181"/>
                  </a:cubicBezTo>
                  <a:cubicBezTo>
                    <a:pt x="92" y="189"/>
                    <a:pt x="81" y="197"/>
                    <a:pt x="71" y="201"/>
                  </a:cubicBezTo>
                  <a:cubicBezTo>
                    <a:pt x="73" y="199"/>
                    <a:pt x="75" y="196"/>
                    <a:pt x="77" y="193"/>
                  </a:cubicBezTo>
                  <a:close/>
                  <a:moveTo>
                    <a:pt x="88" y="211"/>
                  </a:moveTo>
                  <a:cubicBezTo>
                    <a:pt x="83" y="211"/>
                    <a:pt x="79" y="210"/>
                    <a:pt x="74" y="209"/>
                  </a:cubicBezTo>
                  <a:cubicBezTo>
                    <a:pt x="81" y="206"/>
                    <a:pt x="87" y="202"/>
                    <a:pt x="93" y="198"/>
                  </a:cubicBezTo>
                  <a:cubicBezTo>
                    <a:pt x="91" y="201"/>
                    <a:pt x="87" y="207"/>
                    <a:pt x="88" y="211"/>
                  </a:cubicBezTo>
                  <a:close/>
                  <a:moveTo>
                    <a:pt x="105" y="214"/>
                  </a:moveTo>
                  <a:cubicBezTo>
                    <a:pt x="102" y="213"/>
                    <a:pt x="100" y="213"/>
                    <a:pt x="98" y="213"/>
                  </a:cubicBezTo>
                  <a:cubicBezTo>
                    <a:pt x="101" y="211"/>
                    <a:pt x="105" y="210"/>
                    <a:pt x="108" y="208"/>
                  </a:cubicBezTo>
                  <a:cubicBezTo>
                    <a:pt x="107" y="210"/>
                    <a:pt x="106" y="212"/>
                    <a:pt x="105" y="214"/>
                  </a:cubicBezTo>
                  <a:close/>
                  <a:moveTo>
                    <a:pt x="136" y="188"/>
                  </a:moveTo>
                  <a:cubicBezTo>
                    <a:pt x="141" y="188"/>
                    <a:pt x="147" y="189"/>
                    <a:pt x="152" y="189"/>
                  </a:cubicBezTo>
                  <a:cubicBezTo>
                    <a:pt x="142" y="197"/>
                    <a:pt x="129" y="204"/>
                    <a:pt x="117" y="209"/>
                  </a:cubicBezTo>
                  <a:cubicBezTo>
                    <a:pt x="122" y="201"/>
                    <a:pt x="129" y="195"/>
                    <a:pt x="136" y="188"/>
                  </a:cubicBezTo>
                  <a:close/>
                  <a:moveTo>
                    <a:pt x="136" y="216"/>
                  </a:moveTo>
                  <a:cubicBezTo>
                    <a:pt x="136" y="216"/>
                    <a:pt x="136" y="216"/>
                    <a:pt x="136" y="216"/>
                  </a:cubicBezTo>
                  <a:cubicBezTo>
                    <a:pt x="132" y="216"/>
                    <a:pt x="127" y="216"/>
                    <a:pt x="123" y="215"/>
                  </a:cubicBezTo>
                  <a:cubicBezTo>
                    <a:pt x="129" y="213"/>
                    <a:pt x="135" y="210"/>
                    <a:pt x="141" y="206"/>
                  </a:cubicBezTo>
                  <a:cubicBezTo>
                    <a:pt x="139" y="209"/>
                    <a:pt x="137" y="213"/>
                    <a:pt x="136" y="216"/>
                  </a:cubicBezTo>
                  <a:close/>
                  <a:moveTo>
                    <a:pt x="157" y="217"/>
                  </a:moveTo>
                  <a:cubicBezTo>
                    <a:pt x="156" y="217"/>
                    <a:pt x="156" y="217"/>
                    <a:pt x="156" y="217"/>
                  </a:cubicBezTo>
                  <a:cubicBezTo>
                    <a:pt x="154" y="217"/>
                    <a:pt x="151" y="217"/>
                    <a:pt x="149" y="217"/>
                  </a:cubicBezTo>
                  <a:cubicBezTo>
                    <a:pt x="153" y="214"/>
                    <a:pt x="158" y="210"/>
                    <a:pt x="162" y="206"/>
                  </a:cubicBezTo>
                  <a:cubicBezTo>
                    <a:pt x="160" y="210"/>
                    <a:pt x="158" y="213"/>
                    <a:pt x="157" y="217"/>
                  </a:cubicBezTo>
                  <a:close/>
                  <a:moveTo>
                    <a:pt x="165" y="217"/>
                  </a:moveTo>
                  <a:cubicBezTo>
                    <a:pt x="169" y="207"/>
                    <a:pt x="176" y="198"/>
                    <a:pt x="182" y="189"/>
                  </a:cubicBezTo>
                  <a:cubicBezTo>
                    <a:pt x="187" y="189"/>
                    <a:pt x="192" y="189"/>
                    <a:pt x="197" y="189"/>
                  </a:cubicBezTo>
                  <a:cubicBezTo>
                    <a:pt x="187" y="198"/>
                    <a:pt x="177" y="209"/>
                    <a:pt x="165" y="217"/>
                  </a:cubicBezTo>
                  <a:close/>
                  <a:moveTo>
                    <a:pt x="177" y="218"/>
                  </a:moveTo>
                  <a:cubicBezTo>
                    <a:pt x="184" y="212"/>
                    <a:pt x="191" y="205"/>
                    <a:pt x="198" y="199"/>
                  </a:cubicBezTo>
                  <a:cubicBezTo>
                    <a:pt x="194" y="205"/>
                    <a:pt x="190" y="212"/>
                    <a:pt x="186" y="219"/>
                  </a:cubicBezTo>
                  <a:cubicBezTo>
                    <a:pt x="183" y="219"/>
                    <a:pt x="180" y="219"/>
                    <a:pt x="177" y="218"/>
                  </a:cubicBezTo>
                  <a:close/>
                  <a:moveTo>
                    <a:pt x="195" y="219"/>
                  </a:moveTo>
                  <a:cubicBezTo>
                    <a:pt x="195" y="219"/>
                    <a:pt x="195" y="219"/>
                    <a:pt x="195" y="219"/>
                  </a:cubicBezTo>
                  <a:cubicBezTo>
                    <a:pt x="201" y="209"/>
                    <a:pt x="208" y="199"/>
                    <a:pt x="214" y="188"/>
                  </a:cubicBezTo>
                  <a:cubicBezTo>
                    <a:pt x="223" y="187"/>
                    <a:pt x="229" y="186"/>
                    <a:pt x="233" y="186"/>
                  </a:cubicBezTo>
                  <a:cubicBezTo>
                    <a:pt x="220" y="197"/>
                    <a:pt x="209" y="209"/>
                    <a:pt x="195" y="219"/>
                  </a:cubicBezTo>
                  <a:close/>
                  <a:moveTo>
                    <a:pt x="212" y="220"/>
                  </a:moveTo>
                  <a:cubicBezTo>
                    <a:pt x="210" y="220"/>
                    <a:pt x="209" y="220"/>
                    <a:pt x="207" y="220"/>
                  </a:cubicBezTo>
                  <a:cubicBezTo>
                    <a:pt x="213" y="215"/>
                    <a:pt x="219" y="210"/>
                    <a:pt x="225" y="204"/>
                  </a:cubicBezTo>
                  <a:cubicBezTo>
                    <a:pt x="220" y="210"/>
                    <a:pt x="216" y="215"/>
                    <a:pt x="212" y="220"/>
                  </a:cubicBezTo>
                  <a:close/>
                  <a:moveTo>
                    <a:pt x="238" y="220"/>
                  </a:moveTo>
                  <a:cubicBezTo>
                    <a:pt x="234" y="220"/>
                    <a:pt x="230" y="220"/>
                    <a:pt x="225" y="220"/>
                  </a:cubicBezTo>
                  <a:cubicBezTo>
                    <a:pt x="236" y="211"/>
                    <a:pt x="246" y="201"/>
                    <a:pt x="256" y="191"/>
                  </a:cubicBezTo>
                  <a:cubicBezTo>
                    <a:pt x="252" y="200"/>
                    <a:pt x="240" y="211"/>
                    <a:pt x="238" y="220"/>
                  </a:cubicBezTo>
                  <a:close/>
                  <a:moveTo>
                    <a:pt x="276" y="218"/>
                  </a:moveTo>
                  <a:cubicBezTo>
                    <a:pt x="268" y="219"/>
                    <a:pt x="260" y="219"/>
                    <a:pt x="252" y="220"/>
                  </a:cubicBezTo>
                  <a:cubicBezTo>
                    <a:pt x="255" y="218"/>
                    <a:pt x="259" y="215"/>
                    <a:pt x="262" y="212"/>
                  </a:cubicBezTo>
                  <a:cubicBezTo>
                    <a:pt x="259" y="223"/>
                    <a:pt x="277" y="212"/>
                    <a:pt x="277" y="213"/>
                  </a:cubicBezTo>
                  <a:cubicBezTo>
                    <a:pt x="276" y="214"/>
                    <a:pt x="275" y="216"/>
                    <a:pt x="276" y="218"/>
                  </a:cubicBezTo>
                  <a:close/>
                  <a:moveTo>
                    <a:pt x="275" y="204"/>
                  </a:moveTo>
                  <a:cubicBezTo>
                    <a:pt x="281" y="194"/>
                    <a:pt x="294" y="185"/>
                    <a:pt x="298" y="173"/>
                  </a:cubicBezTo>
                  <a:cubicBezTo>
                    <a:pt x="300" y="173"/>
                    <a:pt x="302" y="172"/>
                    <a:pt x="304" y="171"/>
                  </a:cubicBezTo>
                  <a:cubicBezTo>
                    <a:pt x="303" y="174"/>
                    <a:pt x="301" y="176"/>
                    <a:pt x="300" y="178"/>
                  </a:cubicBezTo>
                  <a:cubicBezTo>
                    <a:pt x="292" y="188"/>
                    <a:pt x="284" y="198"/>
                    <a:pt x="275" y="204"/>
                  </a:cubicBezTo>
                  <a:close/>
                  <a:moveTo>
                    <a:pt x="287" y="215"/>
                  </a:moveTo>
                  <a:cubicBezTo>
                    <a:pt x="292" y="211"/>
                    <a:pt x="297" y="207"/>
                    <a:pt x="302" y="203"/>
                  </a:cubicBezTo>
                  <a:cubicBezTo>
                    <a:pt x="301" y="205"/>
                    <a:pt x="301" y="208"/>
                    <a:pt x="304" y="209"/>
                  </a:cubicBezTo>
                  <a:cubicBezTo>
                    <a:pt x="299" y="212"/>
                    <a:pt x="294" y="214"/>
                    <a:pt x="287" y="215"/>
                  </a:cubicBezTo>
                  <a:close/>
                  <a:moveTo>
                    <a:pt x="297" y="197"/>
                  </a:moveTo>
                  <a:cubicBezTo>
                    <a:pt x="300" y="192"/>
                    <a:pt x="303" y="187"/>
                    <a:pt x="306" y="183"/>
                  </a:cubicBezTo>
                  <a:cubicBezTo>
                    <a:pt x="310" y="177"/>
                    <a:pt x="314" y="172"/>
                    <a:pt x="319" y="167"/>
                  </a:cubicBezTo>
                  <a:cubicBezTo>
                    <a:pt x="320" y="166"/>
                    <a:pt x="322" y="166"/>
                    <a:pt x="323" y="165"/>
                  </a:cubicBezTo>
                  <a:cubicBezTo>
                    <a:pt x="320" y="169"/>
                    <a:pt x="318" y="172"/>
                    <a:pt x="316" y="176"/>
                  </a:cubicBezTo>
                  <a:cubicBezTo>
                    <a:pt x="309" y="184"/>
                    <a:pt x="303" y="190"/>
                    <a:pt x="297" y="197"/>
                  </a:cubicBezTo>
                  <a:close/>
                  <a:moveTo>
                    <a:pt x="338" y="158"/>
                  </a:moveTo>
                  <a:cubicBezTo>
                    <a:pt x="340" y="157"/>
                    <a:pt x="342" y="156"/>
                    <a:pt x="344" y="155"/>
                  </a:cubicBezTo>
                  <a:cubicBezTo>
                    <a:pt x="339" y="169"/>
                    <a:pt x="333" y="181"/>
                    <a:pt x="325" y="192"/>
                  </a:cubicBezTo>
                  <a:cubicBezTo>
                    <a:pt x="326" y="190"/>
                    <a:pt x="331" y="177"/>
                    <a:pt x="322" y="180"/>
                  </a:cubicBezTo>
                  <a:cubicBezTo>
                    <a:pt x="326" y="176"/>
                    <a:pt x="338" y="165"/>
                    <a:pt x="338" y="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2"/>
          <p:cNvGrpSpPr>
            <a:grpSpLocks noChangeAspect="1"/>
          </p:cNvGrpSpPr>
          <p:nvPr/>
        </p:nvGrpSpPr>
        <p:grpSpPr bwMode="auto">
          <a:xfrm>
            <a:off x="4252599" y="4350403"/>
            <a:ext cx="596900" cy="495300"/>
            <a:chOff x="2720" y="2195"/>
            <a:chExt cx="376" cy="312"/>
          </a:xfrm>
        </p:grpSpPr>
        <p:sp>
          <p:nvSpPr>
            <p:cNvPr id="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20" y="2195"/>
              <a:ext cx="37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2701" y="2188"/>
              <a:ext cx="397" cy="336"/>
            </a:xfrm>
            <a:custGeom>
              <a:avLst/>
              <a:gdLst>
                <a:gd name="T0" fmla="*/ 144 w 165"/>
                <a:gd name="T1" fmla="*/ 27 h 139"/>
                <a:gd name="T2" fmla="*/ 48 w 165"/>
                <a:gd name="T3" fmla="*/ 13 h 139"/>
                <a:gd name="T4" fmla="*/ 27 w 165"/>
                <a:gd name="T5" fmla="*/ 49 h 139"/>
                <a:gd name="T6" fmla="*/ 14 w 165"/>
                <a:gd name="T7" fmla="*/ 94 h 139"/>
                <a:gd name="T8" fmla="*/ 24 w 165"/>
                <a:gd name="T9" fmla="*/ 105 h 139"/>
                <a:gd name="T10" fmla="*/ 32 w 165"/>
                <a:gd name="T11" fmla="*/ 111 h 139"/>
                <a:gd name="T12" fmla="*/ 58 w 165"/>
                <a:gd name="T13" fmla="*/ 123 h 139"/>
                <a:gd name="T14" fmla="*/ 157 w 165"/>
                <a:gd name="T15" fmla="*/ 91 h 139"/>
                <a:gd name="T16" fmla="*/ 164 w 165"/>
                <a:gd name="T17" fmla="*/ 65 h 139"/>
                <a:gd name="T18" fmla="*/ 29 w 165"/>
                <a:gd name="T19" fmla="*/ 71 h 139"/>
                <a:gd name="T20" fmla="*/ 28 w 165"/>
                <a:gd name="T21" fmla="*/ 71 h 139"/>
                <a:gd name="T22" fmla="*/ 34 w 165"/>
                <a:gd name="T23" fmla="*/ 80 h 139"/>
                <a:gd name="T24" fmla="*/ 27 w 165"/>
                <a:gd name="T25" fmla="*/ 93 h 139"/>
                <a:gd name="T26" fmla="*/ 43 w 165"/>
                <a:gd name="T27" fmla="*/ 108 h 139"/>
                <a:gd name="T28" fmla="*/ 45 w 165"/>
                <a:gd name="T29" fmla="*/ 109 h 139"/>
                <a:gd name="T30" fmla="*/ 37 w 165"/>
                <a:gd name="T31" fmla="*/ 101 h 139"/>
                <a:gd name="T32" fmla="*/ 50 w 165"/>
                <a:gd name="T33" fmla="*/ 94 h 139"/>
                <a:gd name="T34" fmla="*/ 61 w 165"/>
                <a:gd name="T35" fmla="*/ 102 h 139"/>
                <a:gd name="T36" fmla="*/ 58 w 165"/>
                <a:gd name="T37" fmla="*/ 98 h 139"/>
                <a:gd name="T38" fmla="*/ 61 w 165"/>
                <a:gd name="T39" fmla="*/ 102 h 139"/>
                <a:gd name="T40" fmla="*/ 68 w 165"/>
                <a:gd name="T41" fmla="*/ 118 h 139"/>
                <a:gd name="T42" fmla="*/ 69 w 165"/>
                <a:gd name="T43" fmla="*/ 118 h 139"/>
                <a:gd name="T44" fmla="*/ 74 w 165"/>
                <a:gd name="T45" fmla="*/ 106 h 139"/>
                <a:gd name="T46" fmla="*/ 67 w 165"/>
                <a:gd name="T47" fmla="*/ 107 h 139"/>
                <a:gd name="T48" fmla="*/ 76 w 165"/>
                <a:gd name="T49" fmla="*/ 104 h 139"/>
                <a:gd name="T50" fmla="*/ 85 w 165"/>
                <a:gd name="T51" fmla="*/ 122 h 139"/>
                <a:gd name="T52" fmla="*/ 86 w 165"/>
                <a:gd name="T53" fmla="*/ 118 h 139"/>
                <a:gd name="T54" fmla="*/ 88 w 165"/>
                <a:gd name="T55" fmla="*/ 116 h 139"/>
                <a:gd name="T56" fmla="*/ 80 w 165"/>
                <a:gd name="T57" fmla="*/ 113 h 139"/>
                <a:gd name="T58" fmla="*/ 96 w 165"/>
                <a:gd name="T59" fmla="*/ 108 h 139"/>
                <a:gd name="T60" fmla="*/ 99 w 165"/>
                <a:gd name="T61" fmla="*/ 123 h 139"/>
                <a:gd name="T62" fmla="*/ 99 w 165"/>
                <a:gd name="T63" fmla="*/ 123 h 139"/>
                <a:gd name="T64" fmla="*/ 104 w 165"/>
                <a:gd name="T65" fmla="*/ 108 h 139"/>
                <a:gd name="T66" fmla="*/ 105 w 165"/>
                <a:gd name="T67" fmla="*/ 108 h 139"/>
                <a:gd name="T68" fmla="*/ 112 w 165"/>
                <a:gd name="T69" fmla="*/ 123 h 139"/>
                <a:gd name="T70" fmla="*/ 113 w 165"/>
                <a:gd name="T71" fmla="*/ 123 h 139"/>
                <a:gd name="T72" fmla="*/ 117 w 165"/>
                <a:gd name="T73" fmla="*/ 109 h 139"/>
                <a:gd name="T74" fmla="*/ 119 w 165"/>
                <a:gd name="T75" fmla="*/ 106 h 139"/>
                <a:gd name="T76" fmla="*/ 117 w 165"/>
                <a:gd name="T77" fmla="*/ 109 h 139"/>
                <a:gd name="T78" fmla="*/ 128 w 165"/>
                <a:gd name="T79" fmla="*/ 111 h 139"/>
                <a:gd name="T80" fmla="*/ 146 w 165"/>
                <a:gd name="T81" fmla="*/ 96 h 139"/>
                <a:gd name="T82" fmla="*/ 155 w 165"/>
                <a:gd name="T83" fmla="*/ 69 h 139"/>
                <a:gd name="T84" fmla="*/ 96 w 165"/>
                <a:gd name="T85" fmla="*/ 15 h 139"/>
                <a:gd name="T86" fmla="*/ 155 w 165"/>
                <a:gd name="T87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139">
                  <a:moveTo>
                    <a:pt x="164" y="65"/>
                  </a:moveTo>
                  <a:cubicBezTo>
                    <a:pt x="165" y="53"/>
                    <a:pt x="158" y="39"/>
                    <a:pt x="144" y="27"/>
                  </a:cubicBezTo>
                  <a:cubicBezTo>
                    <a:pt x="135" y="18"/>
                    <a:pt x="109" y="0"/>
                    <a:pt x="96" y="3"/>
                  </a:cubicBezTo>
                  <a:cubicBezTo>
                    <a:pt x="91" y="2"/>
                    <a:pt x="40" y="0"/>
                    <a:pt x="48" y="13"/>
                  </a:cubicBezTo>
                  <a:cubicBezTo>
                    <a:pt x="43" y="20"/>
                    <a:pt x="54" y="18"/>
                    <a:pt x="57" y="17"/>
                  </a:cubicBezTo>
                  <a:cubicBezTo>
                    <a:pt x="43" y="24"/>
                    <a:pt x="30" y="33"/>
                    <a:pt x="27" y="49"/>
                  </a:cubicBezTo>
                  <a:cubicBezTo>
                    <a:pt x="16" y="59"/>
                    <a:pt x="6" y="73"/>
                    <a:pt x="12" y="89"/>
                  </a:cubicBezTo>
                  <a:cubicBezTo>
                    <a:pt x="0" y="89"/>
                    <a:pt x="16" y="94"/>
                    <a:pt x="14" y="94"/>
                  </a:cubicBezTo>
                  <a:cubicBezTo>
                    <a:pt x="15" y="95"/>
                    <a:pt x="16" y="96"/>
                    <a:pt x="17" y="97"/>
                  </a:cubicBezTo>
                  <a:cubicBezTo>
                    <a:pt x="14" y="105"/>
                    <a:pt x="16" y="110"/>
                    <a:pt x="24" y="105"/>
                  </a:cubicBezTo>
                  <a:cubicBezTo>
                    <a:pt x="25" y="106"/>
                    <a:pt x="26" y="107"/>
                    <a:pt x="27" y="108"/>
                  </a:cubicBezTo>
                  <a:cubicBezTo>
                    <a:pt x="28" y="110"/>
                    <a:pt x="30" y="111"/>
                    <a:pt x="32" y="111"/>
                  </a:cubicBezTo>
                  <a:cubicBezTo>
                    <a:pt x="38" y="115"/>
                    <a:pt x="45" y="118"/>
                    <a:pt x="52" y="121"/>
                  </a:cubicBezTo>
                  <a:cubicBezTo>
                    <a:pt x="52" y="124"/>
                    <a:pt x="56" y="124"/>
                    <a:pt x="58" y="123"/>
                  </a:cubicBezTo>
                  <a:cubicBezTo>
                    <a:pt x="91" y="134"/>
                    <a:pt x="129" y="139"/>
                    <a:pt x="150" y="105"/>
                  </a:cubicBezTo>
                  <a:cubicBezTo>
                    <a:pt x="152" y="103"/>
                    <a:pt x="160" y="95"/>
                    <a:pt x="157" y="91"/>
                  </a:cubicBezTo>
                  <a:cubicBezTo>
                    <a:pt x="158" y="89"/>
                    <a:pt x="158" y="88"/>
                    <a:pt x="157" y="86"/>
                  </a:cubicBezTo>
                  <a:cubicBezTo>
                    <a:pt x="162" y="80"/>
                    <a:pt x="164" y="73"/>
                    <a:pt x="164" y="65"/>
                  </a:cubicBezTo>
                  <a:close/>
                  <a:moveTo>
                    <a:pt x="28" y="71"/>
                  </a:moveTo>
                  <a:cubicBezTo>
                    <a:pt x="28" y="71"/>
                    <a:pt x="28" y="71"/>
                    <a:pt x="29" y="71"/>
                  </a:cubicBezTo>
                  <a:cubicBezTo>
                    <a:pt x="28" y="71"/>
                    <a:pt x="28" y="72"/>
                    <a:pt x="27" y="72"/>
                  </a:cubicBezTo>
                  <a:cubicBezTo>
                    <a:pt x="27" y="72"/>
                    <a:pt x="27" y="72"/>
                    <a:pt x="28" y="71"/>
                  </a:cubicBezTo>
                  <a:close/>
                  <a:moveTo>
                    <a:pt x="27" y="93"/>
                  </a:moveTo>
                  <a:cubicBezTo>
                    <a:pt x="29" y="89"/>
                    <a:pt x="31" y="84"/>
                    <a:pt x="34" y="80"/>
                  </a:cubicBezTo>
                  <a:cubicBezTo>
                    <a:pt x="34" y="81"/>
                    <a:pt x="35" y="82"/>
                    <a:pt x="36" y="83"/>
                  </a:cubicBezTo>
                  <a:cubicBezTo>
                    <a:pt x="33" y="86"/>
                    <a:pt x="30" y="90"/>
                    <a:pt x="27" y="93"/>
                  </a:cubicBezTo>
                  <a:close/>
                  <a:moveTo>
                    <a:pt x="45" y="109"/>
                  </a:moveTo>
                  <a:cubicBezTo>
                    <a:pt x="44" y="109"/>
                    <a:pt x="44" y="109"/>
                    <a:pt x="43" y="108"/>
                  </a:cubicBezTo>
                  <a:cubicBezTo>
                    <a:pt x="44" y="108"/>
                    <a:pt x="45" y="107"/>
                    <a:pt x="46" y="107"/>
                  </a:cubicBezTo>
                  <a:cubicBezTo>
                    <a:pt x="46" y="108"/>
                    <a:pt x="45" y="108"/>
                    <a:pt x="45" y="109"/>
                  </a:cubicBezTo>
                  <a:close/>
                  <a:moveTo>
                    <a:pt x="37" y="102"/>
                  </a:moveTo>
                  <a:cubicBezTo>
                    <a:pt x="37" y="102"/>
                    <a:pt x="37" y="101"/>
                    <a:pt x="37" y="101"/>
                  </a:cubicBezTo>
                  <a:cubicBezTo>
                    <a:pt x="38" y="96"/>
                    <a:pt x="40" y="92"/>
                    <a:pt x="42" y="89"/>
                  </a:cubicBezTo>
                  <a:cubicBezTo>
                    <a:pt x="44" y="91"/>
                    <a:pt x="47" y="92"/>
                    <a:pt x="50" y="94"/>
                  </a:cubicBezTo>
                  <a:cubicBezTo>
                    <a:pt x="45" y="98"/>
                    <a:pt x="41" y="101"/>
                    <a:pt x="37" y="102"/>
                  </a:cubicBezTo>
                  <a:close/>
                  <a:moveTo>
                    <a:pt x="61" y="102"/>
                  </a:moveTo>
                  <a:cubicBezTo>
                    <a:pt x="59" y="104"/>
                    <a:pt x="57" y="105"/>
                    <a:pt x="55" y="106"/>
                  </a:cubicBezTo>
                  <a:cubicBezTo>
                    <a:pt x="56" y="103"/>
                    <a:pt x="57" y="101"/>
                    <a:pt x="58" y="98"/>
                  </a:cubicBezTo>
                  <a:cubicBezTo>
                    <a:pt x="60" y="99"/>
                    <a:pt x="61" y="100"/>
                    <a:pt x="62" y="100"/>
                  </a:cubicBezTo>
                  <a:cubicBezTo>
                    <a:pt x="62" y="101"/>
                    <a:pt x="61" y="101"/>
                    <a:pt x="61" y="102"/>
                  </a:cubicBezTo>
                  <a:close/>
                  <a:moveTo>
                    <a:pt x="69" y="118"/>
                  </a:move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9" y="117"/>
                    <a:pt x="69" y="117"/>
                  </a:cubicBezTo>
                  <a:cubicBezTo>
                    <a:pt x="69" y="117"/>
                    <a:pt x="69" y="118"/>
                    <a:pt x="69" y="118"/>
                  </a:cubicBezTo>
                  <a:close/>
                  <a:moveTo>
                    <a:pt x="74" y="107"/>
                  </a:moveTo>
                  <a:cubicBezTo>
                    <a:pt x="74" y="107"/>
                    <a:pt x="74" y="107"/>
                    <a:pt x="74" y="106"/>
                  </a:cubicBezTo>
                  <a:cubicBezTo>
                    <a:pt x="70" y="105"/>
                    <a:pt x="67" y="106"/>
                    <a:pt x="66" y="109"/>
                  </a:cubicBezTo>
                  <a:cubicBezTo>
                    <a:pt x="66" y="109"/>
                    <a:pt x="66" y="108"/>
                    <a:pt x="67" y="107"/>
                  </a:cubicBezTo>
                  <a:cubicBezTo>
                    <a:pt x="69" y="106"/>
                    <a:pt x="70" y="105"/>
                    <a:pt x="71" y="103"/>
                  </a:cubicBezTo>
                  <a:cubicBezTo>
                    <a:pt x="72" y="104"/>
                    <a:pt x="74" y="104"/>
                    <a:pt x="76" y="104"/>
                  </a:cubicBezTo>
                  <a:cubicBezTo>
                    <a:pt x="75" y="105"/>
                    <a:pt x="75" y="106"/>
                    <a:pt x="74" y="107"/>
                  </a:cubicBezTo>
                  <a:close/>
                  <a:moveTo>
                    <a:pt x="85" y="122"/>
                  </a:moveTo>
                  <a:cubicBezTo>
                    <a:pt x="84" y="121"/>
                    <a:pt x="83" y="121"/>
                    <a:pt x="82" y="121"/>
                  </a:cubicBezTo>
                  <a:cubicBezTo>
                    <a:pt x="84" y="120"/>
                    <a:pt x="85" y="119"/>
                    <a:pt x="86" y="118"/>
                  </a:cubicBezTo>
                  <a:cubicBezTo>
                    <a:pt x="86" y="119"/>
                    <a:pt x="85" y="120"/>
                    <a:pt x="85" y="122"/>
                  </a:cubicBezTo>
                  <a:close/>
                  <a:moveTo>
                    <a:pt x="88" y="116"/>
                  </a:moveTo>
                  <a:cubicBezTo>
                    <a:pt x="88" y="114"/>
                    <a:pt x="88" y="113"/>
                    <a:pt x="87" y="112"/>
                  </a:cubicBezTo>
                  <a:cubicBezTo>
                    <a:pt x="84" y="111"/>
                    <a:pt x="82" y="111"/>
                    <a:pt x="80" y="113"/>
                  </a:cubicBezTo>
                  <a:cubicBezTo>
                    <a:pt x="82" y="111"/>
                    <a:pt x="83" y="109"/>
                    <a:pt x="85" y="106"/>
                  </a:cubicBezTo>
                  <a:cubicBezTo>
                    <a:pt x="89" y="107"/>
                    <a:pt x="92" y="107"/>
                    <a:pt x="96" y="108"/>
                  </a:cubicBezTo>
                  <a:cubicBezTo>
                    <a:pt x="93" y="110"/>
                    <a:pt x="91" y="112"/>
                    <a:pt x="88" y="116"/>
                  </a:cubicBezTo>
                  <a:close/>
                  <a:moveTo>
                    <a:pt x="99" y="123"/>
                  </a:moveTo>
                  <a:cubicBezTo>
                    <a:pt x="99" y="123"/>
                    <a:pt x="98" y="123"/>
                    <a:pt x="98" y="123"/>
                  </a:cubicBezTo>
                  <a:cubicBezTo>
                    <a:pt x="98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lose/>
                  <a:moveTo>
                    <a:pt x="104" y="108"/>
                  </a:moveTo>
                  <a:cubicBezTo>
                    <a:pt x="104" y="108"/>
                    <a:pt x="104" y="108"/>
                    <a:pt x="104" y="108"/>
                  </a:cubicBezTo>
                  <a:cubicBezTo>
                    <a:pt x="104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4" y="108"/>
                  </a:cubicBezTo>
                  <a:close/>
                  <a:moveTo>
                    <a:pt x="112" y="123"/>
                  </a:moveTo>
                  <a:cubicBezTo>
                    <a:pt x="112" y="123"/>
                    <a:pt x="113" y="123"/>
                    <a:pt x="113" y="12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3" y="123"/>
                    <a:pt x="112" y="123"/>
                    <a:pt x="112" y="123"/>
                  </a:cubicBezTo>
                  <a:close/>
                  <a:moveTo>
                    <a:pt x="117" y="109"/>
                  </a:moveTo>
                  <a:cubicBezTo>
                    <a:pt x="118" y="108"/>
                    <a:pt x="118" y="108"/>
                    <a:pt x="118" y="108"/>
                  </a:cubicBezTo>
                  <a:cubicBezTo>
                    <a:pt x="119" y="107"/>
                    <a:pt x="119" y="107"/>
                    <a:pt x="119" y="106"/>
                  </a:cubicBezTo>
                  <a:cubicBezTo>
                    <a:pt x="120" y="106"/>
                    <a:pt x="120" y="106"/>
                    <a:pt x="121" y="106"/>
                  </a:cubicBezTo>
                  <a:cubicBezTo>
                    <a:pt x="120" y="107"/>
                    <a:pt x="118" y="108"/>
                    <a:pt x="117" y="109"/>
                  </a:cubicBezTo>
                  <a:close/>
                  <a:moveTo>
                    <a:pt x="143" y="100"/>
                  </a:moveTo>
                  <a:cubicBezTo>
                    <a:pt x="139" y="105"/>
                    <a:pt x="134" y="108"/>
                    <a:pt x="128" y="111"/>
                  </a:cubicBezTo>
                  <a:cubicBezTo>
                    <a:pt x="131" y="109"/>
                    <a:pt x="133" y="106"/>
                    <a:pt x="134" y="102"/>
                  </a:cubicBezTo>
                  <a:cubicBezTo>
                    <a:pt x="138" y="100"/>
                    <a:pt x="142" y="98"/>
                    <a:pt x="146" y="96"/>
                  </a:cubicBezTo>
                  <a:cubicBezTo>
                    <a:pt x="145" y="97"/>
                    <a:pt x="144" y="99"/>
                    <a:pt x="143" y="100"/>
                  </a:cubicBezTo>
                  <a:close/>
                  <a:moveTo>
                    <a:pt x="155" y="69"/>
                  </a:moveTo>
                  <a:cubicBezTo>
                    <a:pt x="143" y="113"/>
                    <a:pt x="38" y="102"/>
                    <a:pt x="35" y="57"/>
                  </a:cubicBezTo>
                  <a:cubicBezTo>
                    <a:pt x="37" y="30"/>
                    <a:pt x="76" y="21"/>
                    <a:pt x="96" y="15"/>
                  </a:cubicBezTo>
                  <a:cubicBezTo>
                    <a:pt x="120" y="20"/>
                    <a:pt x="153" y="38"/>
                    <a:pt x="156" y="65"/>
                  </a:cubicBezTo>
                  <a:cubicBezTo>
                    <a:pt x="156" y="67"/>
                    <a:pt x="155" y="68"/>
                    <a:pt x="15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438651" y="1371461"/>
            <a:ext cx="3432581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VNI-Avo" pitchFamily="2" charset="0"/>
              </a:rPr>
              <a:t>Soùc</a:t>
            </a:r>
            <a:r>
              <a:rPr lang="en-US" altLang="zh-CN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altLang="zh-CN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VNI-Avo" pitchFamily="2" charset="0"/>
              </a:rPr>
              <a:t>duùi</a:t>
            </a:r>
            <a:endParaRPr lang="en-US" altLang="zh-CN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97963" y="4872691"/>
            <a:ext cx="588901" cy="634499"/>
            <a:chOff x="1269150" y="5674116"/>
            <a:chExt cx="983811" cy="983811"/>
          </a:xfrm>
        </p:grpSpPr>
        <p:sp>
          <p:nvSpPr>
            <p:cNvPr id="16" name="椭圆 15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E8A0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31591" y="3662372"/>
            <a:ext cx="588901" cy="634499"/>
            <a:chOff x="1269150" y="5674116"/>
            <a:chExt cx="983811" cy="983811"/>
          </a:xfrm>
        </p:grpSpPr>
        <p:sp>
          <p:nvSpPr>
            <p:cNvPr id="19" name="椭圆 18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58043" y="2729651"/>
            <a:ext cx="588901" cy="634499"/>
            <a:chOff x="1269150" y="5674116"/>
            <a:chExt cx="983811" cy="983811"/>
          </a:xfrm>
        </p:grpSpPr>
        <p:sp>
          <p:nvSpPr>
            <p:cNvPr id="22" name="椭圆 21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rgbClr val="FFE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rgbClr val="FAD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80010" y="1380368"/>
            <a:ext cx="588901" cy="634499"/>
            <a:chOff x="1269150" y="5674116"/>
            <a:chExt cx="983811" cy="983811"/>
          </a:xfrm>
        </p:grpSpPr>
        <p:sp>
          <p:nvSpPr>
            <p:cNvPr id="25" name="椭圆 24"/>
            <p:cNvSpPr/>
            <p:nvPr/>
          </p:nvSpPr>
          <p:spPr>
            <a:xfrm>
              <a:off x="1269150" y="5674116"/>
              <a:ext cx="983811" cy="9838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447267" y="5874214"/>
              <a:ext cx="627575" cy="6275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ransition spd="slow" advTm="145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3" b="615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2458" y="2821413"/>
            <a:ext cx="5070765" cy="642217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22331" y="1586345"/>
            <a:ext cx="2660517" cy="2197864"/>
          </a:xfrm>
          <a:prstGeom prst="wedgeEllipseCallout">
            <a:avLst>
              <a:gd name="adj1" fmla="val 12349"/>
              <a:gd name="adj2" fmla="val 70019"/>
            </a:avLst>
          </a:prstGeom>
          <a:solidFill>
            <a:srgbClr val="D335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VNI-Avo" pitchFamily="2" charset="0"/>
              </a:rPr>
              <a:t>Caâu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chuyeän</a:t>
            </a:r>
            <a:r>
              <a:rPr lang="en-US" sz="2400" b="1" dirty="0">
                <a:latin typeface="VNI-Avo" pitchFamily="2" charset="0"/>
              </a:rPr>
              <a:t>  </a:t>
            </a:r>
            <a:r>
              <a:rPr lang="en-US" sz="2400" b="1" dirty="0" err="1">
                <a:latin typeface="VNI-Avo" pitchFamily="2" charset="0"/>
              </a:rPr>
              <a:t>naøy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noùi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veà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gì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aáy</a:t>
            </a:r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2400" b="1" dirty="0" err="1">
                <a:latin typeface="VNI-Avo" pitchFamily="2" charset="0"/>
              </a:rPr>
              <a:t>nhæ</a:t>
            </a:r>
            <a:r>
              <a:rPr lang="en-US" sz="2400" b="1" dirty="0">
                <a:latin typeface="VNI-Avo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B4253C-F451-4C19-93E1-F2B14EAA85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21665" r="50388" b="45019"/>
          <a:stretch/>
        </p:blipFill>
        <p:spPr>
          <a:xfrm>
            <a:off x="70340" y="31320"/>
            <a:ext cx="3060460" cy="339768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D54A0D-CAED-4A06-AA7F-379BEE9067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4" t="22891" r="9187" b="43793"/>
          <a:stretch/>
        </p:blipFill>
        <p:spPr>
          <a:xfrm>
            <a:off x="3229407" y="9378"/>
            <a:ext cx="3300170" cy="341962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2D6A4E-EC45-4ED2-95EB-F84443528B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54740" r="50427" b="11944"/>
          <a:stretch/>
        </p:blipFill>
        <p:spPr>
          <a:xfrm>
            <a:off x="70339" y="3550322"/>
            <a:ext cx="3060461" cy="324650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B9B305-1553-4579-B7A6-24E9530642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5" t="54673" r="8906" b="12011"/>
          <a:stretch/>
        </p:blipFill>
        <p:spPr>
          <a:xfrm>
            <a:off x="3243426" y="3550322"/>
            <a:ext cx="3300170" cy="324650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133764"/>
      </p:ext>
    </p:extLst>
  </p:cSld>
  <p:clrMapOvr>
    <a:masterClrMapping/>
  </p:clrMapOvr>
  <p:transition spd="slow" advTm="1352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ể chuyện lớp 1 &amp;quot;Sóc và dúi&amp;quot; ( Chủ đề 10, sách Chân trời sáng tạo) - YouTube">
            <a:extLst>
              <a:ext uri="{FF2B5EF4-FFF2-40B4-BE49-F238E27FC236}">
                <a16:creationId xmlns:a16="http://schemas.microsoft.com/office/drawing/2014/main" xmlns="" id="{08834B5D-980F-462E-8D73-6424AEA3A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1" b="15437"/>
          <a:stretch/>
        </p:blipFill>
        <p:spPr bwMode="auto">
          <a:xfrm>
            <a:off x="13690" y="0"/>
            <a:ext cx="5233559" cy="45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49888"/>
      </p:ext>
    </p:extLst>
  </p:cSld>
  <p:clrMapOvr>
    <a:masterClrMapping/>
  </p:clrMapOvr>
  <p:transition spd="slow" advTm="86656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21665" r="50388" b="45019"/>
          <a:stretch/>
        </p:blipFill>
        <p:spPr>
          <a:xfrm>
            <a:off x="2582717" y="0"/>
            <a:ext cx="6345383" cy="6927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8A071B-189D-4AC7-8405-65DF97D6A884}"/>
              </a:ext>
            </a:extLst>
          </p:cNvPr>
          <p:cNvSpPr txBox="1"/>
          <p:nvPr/>
        </p:nvSpPr>
        <p:spPr>
          <a:xfrm>
            <a:off x="215900" y="536976"/>
            <a:ext cx="2178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VNI-Avo" pitchFamily="2" charset="0"/>
              </a:rPr>
              <a:t>Soùc</a:t>
            </a:r>
            <a:r>
              <a:rPr lang="en-US" sz="6600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6600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endParaRPr lang="en-US" sz="6600" dirty="0">
              <a:solidFill>
                <a:srgbClr val="FF0000"/>
              </a:solidFill>
              <a:latin typeface="VNI-Avo" pitchFamily="2" charset="0"/>
            </a:endParaRP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VNI-Avo" pitchFamily="2" charset="0"/>
              </a:rPr>
              <a:t>duùi</a:t>
            </a:r>
            <a:endParaRPr lang="en-US" sz="6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1530"/>
      </p:ext>
    </p:extLst>
  </p:cSld>
  <p:clrMapOvr>
    <a:masterClrMapping/>
  </p:clrMapOvr>
  <p:transition spd="slow" advTm="24437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4" t="22891" r="9187" b="43793"/>
          <a:stretch/>
        </p:blipFill>
        <p:spPr>
          <a:xfrm>
            <a:off x="1440872" y="-69528"/>
            <a:ext cx="6345383" cy="69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81757"/>
      </p:ext>
    </p:extLst>
  </p:cSld>
  <p:clrMapOvr>
    <a:masterClrMapping/>
  </p:clrMapOvr>
  <p:transition spd="slow" advTm="16796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54740" r="50427" b="11944"/>
          <a:stretch/>
        </p:blipFill>
        <p:spPr>
          <a:xfrm>
            <a:off x="1440872" y="-69528"/>
            <a:ext cx="6345383" cy="69275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1711695"/>
      </p:ext>
    </p:extLst>
  </p:cSld>
  <p:clrMapOvr>
    <a:masterClrMapping/>
  </p:clrMapOvr>
  <p:transition spd="slow" advTm="21402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5" t="54673" r="8906" b="12011"/>
          <a:stretch/>
        </p:blipFill>
        <p:spPr>
          <a:xfrm>
            <a:off x="1440872" y="-69528"/>
            <a:ext cx="6345383" cy="69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8322"/>
      </p:ext>
    </p:extLst>
  </p:cSld>
  <p:clrMapOvr>
    <a:masterClrMapping/>
  </p:clrMapOvr>
  <p:transition spd="slow" advTm="23828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B4253C-F451-4C19-93E1-F2B14EAA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21665" r="50388" b="45019"/>
          <a:stretch/>
        </p:blipFill>
        <p:spPr>
          <a:xfrm>
            <a:off x="309475" y="203324"/>
            <a:ext cx="3060460" cy="3225676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D54A0D-CAED-4A06-AA7F-379BEE906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4" t="22891" r="9187" b="43793"/>
          <a:stretch/>
        </p:blipFill>
        <p:spPr>
          <a:xfrm>
            <a:off x="3468542" y="182492"/>
            <a:ext cx="3300170" cy="3246507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2D6A4E-EC45-4ED2-95EB-F84443528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4" t="54740" r="50427" b="11944"/>
          <a:stretch/>
        </p:blipFill>
        <p:spPr>
          <a:xfrm>
            <a:off x="309474" y="3550322"/>
            <a:ext cx="3060461" cy="312518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B9B305-1553-4579-B7A6-24E953064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5" t="54673" r="8906" b="12011"/>
          <a:stretch/>
        </p:blipFill>
        <p:spPr>
          <a:xfrm>
            <a:off x="3482561" y="3550322"/>
            <a:ext cx="3300170" cy="312518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F548A3F-B70E-4EA2-BECD-CFBFD88A51FF}"/>
              </a:ext>
            </a:extLst>
          </p:cNvPr>
          <p:cNvSpPr txBox="1"/>
          <p:nvPr/>
        </p:nvSpPr>
        <p:spPr>
          <a:xfrm>
            <a:off x="6690851" y="902736"/>
            <a:ext cx="21789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DC5E7F"/>
                </a:solidFill>
                <a:latin typeface="VNI-Avo" pitchFamily="2" charset="0"/>
              </a:rPr>
              <a:t>Soùc</a:t>
            </a:r>
            <a:r>
              <a:rPr lang="en-US" sz="6600" dirty="0">
                <a:solidFill>
                  <a:srgbClr val="DC5E7F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6600" dirty="0" err="1">
                <a:solidFill>
                  <a:srgbClr val="DC5E7F"/>
                </a:solidFill>
                <a:latin typeface="VNI-Avo" pitchFamily="2" charset="0"/>
              </a:rPr>
              <a:t>vaø</a:t>
            </a:r>
            <a:endParaRPr lang="en-US" sz="6600" dirty="0">
              <a:solidFill>
                <a:srgbClr val="DC5E7F"/>
              </a:solidFill>
              <a:latin typeface="VNI-Avo" pitchFamily="2" charset="0"/>
            </a:endParaRPr>
          </a:p>
          <a:p>
            <a:pPr algn="ctr"/>
            <a:r>
              <a:rPr lang="en-US" sz="6600" dirty="0">
                <a:solidFill>
                  <a:srgbClr val="DC5E7F"/>
                </a:solidFill>
                <a:latin typeface="VNI-Avo" pitchFamily="2" charset="0"/>
              </a:rPr>
              <a:t> </a:t>
            </a:r>
            <a:r>
              <a:rPr lang="en-US" sz="6600" dirty="0" err="1">
                <a:solidFill>
                  <a:srgbClr val="DC5E7F"/>
                </a:solidFill>
                <a:latin typeface="VNI-Avo" pitchFamily="2" charset="0"/>
              </a:rPr>
              <a:t>duùi</a:t>
            </a:r>
            <a:endParaRPr lang="en-US" sz="6600" dirty="0">
              <a:solidFill>
                <a:srgbClr val="DC5E7F"/>
              </a:solidFill>
              <a:latin typeface="VNI-Avo" pitchFamily="2" charset="0"/>
            </a:endParaRPr>
          </a:p>
        </p:txBody>
      </p:sp>
      <p:pic>
        <p:nvPicPr>
          <p:cNvPr id="20" name="Picture 19" descr="A picture containing metalware, chain, swing, key&#10;&#10;Description automatically generated">
            <a:extLst>
              <a:ext uri="{FF2B5EF4-FFF2-40B4-BE49-F238E27FC236}">
                <a16:creationId xmlns:a16="http://schemas.microsoft.com/office/drawing/2014/main" xmlns="" id="{F0C43231-312C-4AC2-82FB-58DD564C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-279924"/>
            <a:ext cx="9542585" cy="7417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489213"/>
      </p:ext>
    </p:extLst>
  </p:cSld>
  <p:clrMapOvr>
    <a:masterClrMapping/>
  </p:clrMapOvr>
  <p:transition spd="slow" advTm="242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2.6|28.6|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5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6.6|26.5|23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</Words>
  <Application>Microsoft Office PowerPoint</Application>
  <PresentationFormat>On-screen Show (4:3)</PresentationFormat>
  <Paragraphs>25</Paragraphs>
  <Slides>18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3565.pptx</dc:title>
  <dc:creator/>
  <cp:lastModifiedBy/>
  <cp:revision>2</cp:revision>
  <dcterms:created xsi:type="dcterms:W3CDTF">2017-03-16T13:16:00Z</dcterms:created>
  <dcterms:modified xsi:type="dcterms:W3CDTF">2021-12-01T12:45:50Z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